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5.xml" ContentType="application/vnd.openxmlformats-officedocument.presentationml.notesSlide+xml"/>
  <Override PartName="/ppt/webextensions/webextension2.xml" ContentType="application/vnd.ms-office.webextension+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6.xml" ContentType="application/vnd.openxmlformats-officedocument.presentationml.notesSlide+xml"/>
  <Override PartName="/ppt/webextensions/webextension3.xml" ContentType="application/vnd.ms-office.webextension+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7.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8.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4.xml" ContentType="application/vnd.ms-office.webextension+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11.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12.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13.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notesSlides/notesSlide14.xml" ContentType="application/vnd.openxmlformats-officedocument.presentationml.notesSlide+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notesSlides/notesSlide15.xml" ContentType="application/vnd.openxmlformats-officedocument.presentationml.notesSlide+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notesSlides/notesSlide16.xml" ContentType="application/vnd.openxmlformats-officedocument.presentationml.notesSlide+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17.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notesSlides/notesSlide18.xml" ContentType="application/vnd.openxmlformats-officedocument.presentationml.notesSlide+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19.xml" ContentType="application/vnd.openxmlformats-officedocument.presentationml.notesSlide+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notesSlides/notesSlide20.xml" ContentType="application/vnd.openxmlformats-officedocument.presentationml.notesSlide+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notesSlides/notesSlide21.xml" ContentType="application/vnd.openxmlformats-officedocument.presentationml.notesSlide+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22.xml" ContentType="application/vnd.openxmlformats-officedocument.presentationml.notesSlide+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notesSlides/notesSlide23.xml" ContentType="application/vnd.openxmlformats-officedocument.presentationml.notesSlide+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9"/>
  </p:notesMasterIdLst>
  <p:handoutMasterIdLst>
    <p:handoutMasterId r:id="rId90"/>
  </p:handoutMasterIdLst>
  <p:sldIdLst>
    <p:sldId id="256" r:id="rId2"/>
    <p:sldId id="462" r:id="rId3"/>
    <p:sldId id="463" r:id="rId4"/>
    <p:sldId id="557" r:id="rId5"/>
    <p:sldId id="558" r:id="rId6"/>
    <p:sldId id="562" r:id="rId7"/>
    <p:sldId id="357" r:id="rId8"/>
    <p:sldId id="335" r:id="rId9"/>
    <p:sldId id="520" r:id="rId10"/>
    <p:sldId id="336" r:id="rId11"/>
    <p:sldId id="559" r:id="rId12"/>
    <p:sldId id="547" r:id="rId13"/>
    <p:sldId id="266" r:id="rId14"/>
    <p:sldId id="267" r:id="rId15"/>
    <p:sldId id="550" r:id="rId16"/>
    <p:sldId id="427" r:id="rId17"/>
    <p:sldId id="311" r:id="rId18"/>
    <p:sldId id="430" r:id="rId19"/>
    <p:sldId id="315" r:id="rId20"/>
    <p:sldId id="560" r:id="rId21"/>
    <p:sldId id="549" r:id="rId22"/>
    <p:sldId id="319" r:id="rId23"/>
    <p:sldId id="432" r:id="rId24"/>
    <p:sldId id="347" r:id="rId25"/>
    <p:sldId id="433" r:id="rId26"/>
    <p:sldId id="548" r:id="rId27"/>
    <p:sldId id="434" r:id="rId28"/>
    <p:sldId id="444" r:id="rId29"/>
    <p:sldId id="551" r:id="rId30"/>
    <p:sldId id="553" r:id="rId31"/>
    <p:sldId id="521" r:id="rId32"/>
    <p:sldId id="523" r:id="rId33"/>
    <p:sldId id="524" r:id="rId34"/>
    <p:sldId id="561" r:id="rId35"/>
    <p:sldId id="554" r:id="rId36"/>
    <p:sldId id="543" r:id="rId37"/>
    <p:sldId id="544" r:id="rId38"/>
    <p:sldId id="376" r:id="rId39"/>
    <p:sldId id="377" r:id="rId40"/>
    <p:sldId id="378" r:id="rId41"/>
    <p:sldId id="379" r:id="rId42"/>
    <p:sldId id="555" r:id="rId43"/>
    <p:sldId id="556" r:id="rId44"/>
    <p:sldId id="443" r:id="rId45"/>
    <p:sldId id="261" r:id="rId46"/>
    <p:sldId id="262" r:id="rId47"/>
    <p:sldId id="303" r:id="rId48"/>
    <p:sldId id="263" r:id="rId49"/>
    <p:sldId id="264" r:id="rId50"/>
    <p:sldId id="545" r:id="rId51"/>
    <p:sldId id="332" r:id="rId52"/>
    <p:sldId id="282" r:id="rId53"/>
    <p:sldId id="320" r:id="rId54"/>
    <p:sldId id="321" r:id="rId55"/>
    <p:sldId id="345" r:id="rId56"/>
    <p:sldId id="313" r:id="rId57"/>
    <p:sldId id="273" r:id="rId58"/>
    <p:sldId id="316" r:id="rId59"/>
    <p:sldId id="542" r:id="rId60"/>
    <p:sldId id="343" r:id="rId61"/>
    <p:sldId id="344" r:id="rId62"/>
    <p:sldId id="323" r:id="rId63"/>
    <p:sldId id="324" r:id="rId64"/>
    <p:sldId id="349" r:id="rId65"/>
    <p:sldId id="350" r:id="rId66"/>
    <p:sldId id="435" r:id="rId67"/>
    <p:sldId id="436" r:id="rId68"/>
    <p:sldId id="437" r:id="rId69"/>
    <p:sldId id="445" r:id="rId70"/>
    <p:sldId id="447" r:id="rId71"/>
    <p:sldId id="448" r:id="rId72"/>
    <p:sldId id="449" r:id="rId73"/>
    <p:sldId id="534" r:id="rId74"/>
    <p:sldId id="535" r:id="rId75"/>
    <p:sldId id="538" r:id="rId76"/>
    <p:sldId id="552" r:id="rId77"/>
    <p:sldId id="522" r:id="rId78"/>
    <p:sldId id="526" r:id="rId79"/>
    <p:sldId id="528" r:id="rId80"/>
    <p:sldId id="529" r:id="rId81"/>
    <p:sldId id="530" r:id="rId82"/>
    <p:sldId id="531" r:id="rId83"/>
    <p:sldId id="532" r:id="rId84"/>
    <p:sldId id="525" r:id="rId85"/>
    <p:sldId id="527" r:id="rId86"/>
    <p:sldId id="539" r:id="rId87"/>
    <p:sldId id="540" r:id="rId8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8" autoAdjust="0"/>
    <p:restoredTop sz="94808"/>
  </p:normalViewPr>
  <p:slideViewPr>
    <p:cSldViewPr snapToGrid="0" snapToObjects="1">
      <p:cViewPr varScale="1">
        <p:scale>
          <a:sx n="90" d="100"/>
          <a:sy n="90" d="100"/>
        </p:scale>
        <p:origin x="1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FEA0E0-5F4F-224F-8FC5-8D79BB744AE0}" type="datetimeFigureOut">
              <a:rPr lang="nb-NO" smtClean="0"/>
              <a:t>18.10.2022</a:t>
            </a:fld>
            <a:endParaRPr lang="nb-NO"/>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E2BDD6-576C-C74A-850D-5FCC2442C2BE}" type="slidenum">
              <a:rPr lang="nb-NO" smtClean="0"/>
              <a:t>‹#›</a:t>
            </a:fld>
            <a:endParaRPr lang="nb-NO"/>
          </a:p>
        </p:txBody>
      </p:sp>
    </p:spTree>
    <p:extLst>
      <p:ext uri="{BB962C8B-B14F-4D97-AF65-F5344CB8AC3E}">
        <p14:creationId xmlns:p14="http://schemas.microsoft.com/office/powerpoint/2010/main" val="13127232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E0D-213B-E54F-8181-8E0C794D268F}" type="datetimeFigureOut">
              <a:rPr lang="nb-NO" smtClean="0"/>
              <a:t>17.10.2022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1656-71E2-F74B-986F-3962C1E85EDC}" type="slidenum">
              <a:rPr lang="nb-NO" smtClean="0"/>
              <a:t>‹#›</a:t>
            </a:fld>
            <a:endParaRPr lang="nb-NO"/>
          </a:p>
        </p:txBody>
      </p:sp>
    </p:spTree>
    <p:extLst>
      <p:ext uri="{BB962C8B-B14F-4D97-AF65-F5344CB8AC3E}">
        <p14:creationId xmlns:p14="http://schemas.microsoft.com/office/powerpoint/2010/main" val="510177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93046F1-4A93-4BFA-A0EF-089F9870B40A}" type="slidenum">
              <a:rPr lang="en-US">
                <a:latin typeface="Times New Roman" pitchFamily="48" charset="0"/>
              </a:rPr>
              <a:pPr/>
              <a:t>3</a:t>
            </a:fld>
            <a:endParaRPr lang="en-US">
              <a:latin typeface="Times New Roman" pitchFamily="48" charset="0"/>
            </a:endParaRPr>
          </a:p>
        </p:txBody>
      </p:sp>
      <p:sp>
        <p:nvSpPr>
          <p:cNvPr id="43011" name="Rectangle 2"/>
          <p:cNvSpPr>
            <a:spLocks noGrp="1" noRot="1" noChangeAspect="1" noChangeArrowheads="1" noTextEdit="1"/>
          </p:cNvSpPr>
          <p:nvPr>
            <p:ph type="sldImg"/>
          </p:nvPr>
        </p:nvSpPr>
        <p:spPr>
          <a:xfrm>
            <a:off x="141288" y="766763"/>
            <a:ext cx="6821487" cy="3838575"/>
          </a:xfrm>
          <a:ln/>
        </p:spPr>
      </p:sp>
      <p:sp>
        <p:nvSpPr>
          <p:cNvPr id="4301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068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00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fld id="{E3FEA45E-6670-44C2-A6A8-063CFE0B25E3}" type="slidenum">
              <a:rPr lang="en-US" sz="1200" smtClean="0"/>
              <a:pPr eaLnBrk="1" hangingPunct="1"/>
              <a:t>39</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p>
        </p:txBody>
      </p:sp>
    </p:spTree>
    <p:extLst>
      <p:ext uri="{BB962C8B-B14F-4D97-AF65-F5344CB8AC3E}">
        <p14:creationId xmlns:p14="http://schemas.microsoft.com/office/powerpoint/2010/main" val="229834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fld id="{E3FEA45E-6670-44C2-A6A8-063CFE0B25E3}" type="slidenum">
              <a:rPr lang="en-US" sz="1200" smtClean="0"/>
              <a:pPr eaLnBrk="1" hangingPunct="1"/>
              <a:t>40</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p>
        </p:txBody>
      </p:sp>
    </p:spTree>
    <p:extLst>
      <p:ext uri="{BB962C8B-B14F-4D97-AF65-F5344CB8AC3E}">
        <p14:creationId xmlns:p14="http://schemas.microsoft.com/office/powerpoint/2010/main" val="245713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fld id="{E3FEA45E-6670-44C2-A6A8-063CFE0B25E3}" type="slidenum">
              <a:rPr lang="en-US" sz="1200" smtClean="0"/>
              <a:pPr eaLnBrk="1" hangingPunct="1"/>
              <a:t>41</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p>
        </p:txBody>
      </p:sp>
    </p:spTree>
    <p:extLst>
      <p:ext uri="{BB962C8B-B14F-4D97-AF65-F5344CB8AC3E}">
        <p14:creationId xmlns:p14="http://schemas.microsoft.com/office/powerpoint/2010/main" val="258821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F6766668-F5A6-413B-924C-F82FB1A3D6AE}" type="slidenum">
              <a:rPr lang="en-US" smtClean="0">
                <a:solidFill>
                  <a:prstClr val="black"/>
                </a:solidFill>
              </a:rPr>
              <a:pPr/>
              <a:t>76</a:t>
            </a:fld>
            <a:endParaRPr lang="en-US">
              <a:solidFill>
                <a:prstClr val="black"/>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81283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02089FED-E367-4670-8363-E4B649BAA702}" type="slidenum">
              <a:rPr lang="en-US" smtClean="0">
                <a:solidFill>
                  <a:prstClr val="black"/>
                </a:solidFill>
              </a:rPr>
              <a:pPr/>
              <a:t>77</a:t>
            </a:fld>
            <a:endParaRPr lang="en-US">
              <a:solidFill>
                <a:prstClr val="black"/>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79132" y="4689914"/>
            <a:ext cx="5439412" cy="4443491"/>
          </a:xfrm>
          <a:noFill/>
          <a:ln/>
        </p:spPr>
        <p:txBody>
          <a:bodyPr/>
          <a:lstStyle/>
          <a:p>
            <a:endParaRPr lang="nb-NO"/>
          </a:p>
        </p:txBody>
      </p:sp>
    </p:spTree>
    <p:extLst>
      <p:ext uri="{BB962C8B-B14F-4D97-AF65-F5344CB8AC3E}">
        <p14:creationId xmlns:p14="http://schemas.microsoft.com/office/powerpoint/2010/main" val="445732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431CE00-C1A8-460D-AA3D-7CDB178886D4}" type="slidenum">
              <a:rPr lang="en-US" smtClean="0">
                <a:solidFill>
                  <a:prstClr val="black"/>
                </a:solidFill>
              </a:rPr>
              <a:pPr/>
              <a:t>78</a:t>
            </a:fld>
            <a:endParaRPr lang="en-US">
              <a:solidFill>
                <a:prstClr val="black"/>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39264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2E8D5370-EB9A-440C-80B2-12C4C777B52C}" type="slidenum">
              <a:rPr lang="en-US" smtClean="0">
                <a:solidFill>
                  <a:prstClr val="black"/>
                </a:solidFill>
              </a:rPr>
              <a:pPr/>
              <a:t>79</a:t>
            </a:fld>
            <a:endParaRPr lang="en-US">
              <a:solidFill>
                <a:prstClr val="black"/>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06757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274316FF-874B-421D-AFFB-93EF5A2ECF55}" type="slidenum">
              <a:rPr lang="en-US" smtClean="0">
                <a:solidFill>
                  <a:prstClr val="black"/>
                </a:solidFill>
              </a:rPr>
              <a:pPr/>
              <a:t>80</a:t>
            </a:fld>
            <a:endParaRPr lang="en-US">
              <a:solidFill>
                <a:prstClr val="black"/>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2210612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C9B29A11-40BE-442F-950B-115B2F6BA25F}" type="slidenum">
              <a:rPr lang="en-US" smtClean="0">
                <a:solidFill>
                  <a:prstClr val="black"/>
                </a:solidFill>
              </a:rPr>
              <a:pPr/>
              <a:t>81</a:t>
            </a:fld>
            <a:endParaRPr lang="en-US">
              <a:solidFill>
                <a:prstClr val="black"/>
              </a:solidFill>
            </a:endParaRPr>
          </a:p>
        </p:txBody>
      </p:sp>
      <p:sp>
        <p:nvSpPr>
          <p:cNvPr id="93187" name="Rectangle 2"/>
          <p:cNvSpPr>
            <a:spLocks noGrp="1" noRot="1" noChangeAspect="1" noChangeArrowheads="1" noTextEdit="1"/>
          </p:cNvSpPr>
          <p:nvPr>
            <p:ph type="sldImg"/>
          </p:nvPr>
        </p:nvSpPr>
        <p:spPr>
          <a:xfrm>
            <a:off x="109538" y="739775"/>
            <a:ext cx="6578600" cy="3702050"/>
          </a:xfrm>
          <a:ln/>
        </p:spPr>
      </p:sp>
      <p:sp>
        <p:nvSpPr>
          <p:cNvPr id="93188" name="Rectangle 3"/>
          <p:cNvSpPr>
            <a:spLocks noGrp="1" noChangeArrowheads="1"/>
          </p:cNvSpPr>
          <p:nvPr>
            <p:ph type="body" idx="1"/>
          </p:nvPr>
        </p:nvSpPr>
        <p:spPr>
          <a:xfrm>
            <a:off x="904979" y="4689914"/>
            <a:ext cx="4987718" cy="4445071"/>
          </a:xfrm>
          <a:noFill/>
          <a:ln/>
        </p:spPr>
        <p:txBody>
          <a:bodyPr/>
          <a:lstStyle/>
          <a:p>
            <a:endParaRPr lang="nb-NO"/>
          </a:p>
        </p:txBody>
      </p:sp>
    </p:spTree>
    <p:extLst>
      <p:ext uri="{BB962C8B-B14F-4D97-AF65-F5344CB8AC3E}">
        <p14:creationId xmlns:p14="http://schemas.microsoft.com/office/powerpoint/2010/main" val="4224976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fld id="{0682B2C7-46E7-4384-B644-573EDD28D1F8}" type="slidenum">
              <a:rPr lang="en-US" smtClean="0"/>
              <a:pPr/>
              <a:t>4</a:t>
            </a:fld>
            <a:endParaRPr lang="en-US"/>
          </a:p>
        </p:txBody>
      </p:sp>
    </p:spTree>
    <p:extLst>
      <p:ext uri="{BB962C8B-B14F-4D97-AF65-F5344CB8AC3E}">
        <p14:creationId xmlns:p14="http://schemas.microsoft.com/office/powerpoint/2010/main" val="3926596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9E65908-D062-45A8-8E3E-9040281B6A7F}" type="slidenum">
              <a:rPr lang="en-US" smtClean="0">
                <a:solidFill>
                  <a:prstClr val="black"/>
                </a:solidFill>
              </a:rPr>
              <a:pPr/>
              <a:t>82</a:t>
            </a:fld>
            <a:endParaRPr lang="en-US">
              <a:solidFill>
                <a:prstClr val="black"/>
              </a:solidFill>
            </a:endParaRPr>
          </a:p>
        </p:txBody>
      </p:sp>
      <p:sp>
        <p:nvSpPr>
          <p:cNvPr id="94211" name="Rectangle 2"/>
          <p:cNvSpPr>
            <a:spLocks noGrp="1" noRot="1" noChangeAspect="1" noChangeArrowheads="1" noTextEdit="1"/>
          </p:cNvSpPr>
          <p:nvPr>
            <p:ph type="sldImg"/>
          </p:nvPr>
        </p:nvSpPr>
        <p:spPr>
          <a:xfrm>
            <a:off x="109538" y="739775"/>
            <a:ext cx="6578600" cy="3702050"/>
          </a:xfrm>
          <a:ln/>
        </p:spPr>
      </p:sp>
      <p:sp>
        <p:nvSpPr>
          <p:cNvPr id="94212" name="Rectangle 3"/>
          <p:cNvSpPr>
            <a:spLocks noGrp="1" noChangeArrowheads="1"/>
          </p:cNvSpPr>
          <p:nvPr>
            <p:ph type="body" idx="1"/>
          </p:nvPr>
        </p:nvSpPr>
        <p:spPr>
          <a:xfrm>
            <a:off x="904979" y="4689914"/>
            <a:ext cx="4987718" cy="4445071"/>
          </a:xfrm>
          <a:noFill/>
          <a:ln/>
        </p:spPr>
        <p:txBody>
          <a:bodyPr/>
          <a:lstStyle/>
          <a:p>
            <a:endParaRPr lang="nb-NO"/>
          </a:p>
        </p:txBody>
      </p:sp>
    </p:spTree>
    <p:extLst>
      <p:ext uri="{BB962C8B-B14F-4D97-AF65-F5344CB8AC3E}">
        <p14:creationId xmlns:p14="http://schemas.microsoft.com/office/powerpoint/2010/main" val="234337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09EA1B0-AFF9-46D5-81A5-001D94F128EA}" type="slidenum">
              <a:rPr lang="en-US" smtClean="0">
                <a:solidFill>
                  <a:prstClr val="black"/>
                </a:solidFill>
              </a:rPr>
              <a:pPr/>
              <a:t>83</a:t>
            </a:fld>
            <a:endParaRPr lang="en-US">
              <a:solidFill>
                <a:prstClr val="black"/>
              </a:solidFill>
            </a:endParaRPr>
          </a:p>
        </p:txBody>
      </p:sp>
      <p:sp>
        <p:nvSpPr>
          <p:cNvPr id="95235" name="Rectangle 2"/>
          <p:cNvSpPr>
            <a:spLocks noGrp="1" noRot="1" noChangeAspect="1" noChangeArrowheads="1" noTextEdit="1"/>
          </p:cNvSpPr>
          <p:nvPr>
            <p:ph type="sldImg"/>
          </p:nvPr>
        </p:nvSpPr>
        <p:spPr>
          <a:xfrm>
            <a:off x="109538" y="739775"/>
            <a:ext cx="6578600" cy="3702050"/>
          </a:xfrm>
          <a:ln/>
        </p:spPr>
      </p:sp>
      <p:sp>
        <p:nvSpPr>
          <p:cNvPr id="95236" name="Rectangle 3"/>
          <p:cNvSpPr>
            <a:spLocks noGrp="1" noChangeArrowheads="1"/>
          </p:cNvSpPr>
          <p:nvPr>
            <p:ph type="body" idx="1"/>
          </p:nvPr>
        </p:nvSpPr>
        <p:spPr>
          <a:xfrm>
            <a:off x="904979" y="4689914"/>
            <a:ext cx="4987718" cy="4445071"/>
          </a:xfrm>
          <a:noFill/>
          <a:ln/>
        </p:spPr>
        <p:txBody>
          <a:bodyPr/>
          <a:lstStyle/>
          <a:p>
            <a:endParaRPr lang="nb-NO"/>
          </a:p>
        </p:txBody>
      </p:sp>
    </p:spTree>
    <p:extLst>
      <p:ext uri="{BB962C8B-B14F-4D97-AF65-F5344CB8AC3E}">
        <p14:creationId xmlns:p14="http://schemas.microsoft.com/office/powerpoint/2010/main" val="4256323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2A95E17-1032-4109-AA7F-E599D19437AB}" type="slidenum">
              <a:rPr lang="en-US" smtClean="0">
                <a:solidFill>
                  <a:prstClr val="black"/>
                </a:solidFill>
              </a:rPr>
              <a:pPr/>
              <a:t>84</a:t>
            </a:fld>
            <a:endParaRPr lang="en-US">
              <a:solidFill>
                <a:prstClr val="black"/>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4029967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FA52F6CD-780C-4A45-839F-16A5535C72BC}" type="slidenum">
              <a:rPr lang="en-US" smtClean="0">
                <a:solidFill>
                  <a:prstClr val="black"/>
                </a:solidFill>
              </a:rPr>
              <a:pPr/>
              <a:t>85</a:t>
            </a:fld>
            <a:endParaRPr lang="en-US">
              <a:solidFill>
                <a:prstClr val="black"/>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147429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590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fld id="{0682B2C7-46E7-4384-B644-573EDD28D1F8}" type="slidenum">
              <a:rPr lang="en-US" smtClean="0"/>
              <a:pPr/>
              <a:t>8</a:t>
            </a:fld>
            <a:endParaRPr lang="en-US"/>
          </a:p>
        </p:txBody>
      </p:sp>
    </p:spTree>
    <p:extLst>
      <p:ext uri="{BB962C8B-B14F-4D97-AF65-F5344CB8AC3E}">
        <p14:creationId xmlns:p14="http://schemas.microsoft.com/office/powerpoint/2010/main" val="240430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www.mentimeter.com</a:t>
            </a:r>
            <a:r>
              <a:rPr lang="en-US" dirty="0"/>
              <a:t>/s/6fc60016b2eac71ff66bf30e4830a835/230493f8e6a0/</a:t>
            </a:r>
          </a:p>
        </p:txBody>
      </p:sp>
    </p:spTree>
    <p:extLst>
      <p:ext uri="{BB962C8B-B14F-4D97-AF65-F5344CB8AC3E}">
        <p14:creationId xmlns:p14="http://schemas.microsoft.com/office/powerpoint/2010/main" val="168854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www.mentimeter.com</a:t>
            </a:r>
            <a:r>
              <a:rPr lang="en-US" dirty="0"/>
              <a:t>/s/6fc60016b2eac71ff66bf30e4830a835/445584382855/</a:t>
            </a:r>
          </a:p>
        </p:txBody>
      </p:sp>
    </p:spTree>
    <p:extLst>
      <p:ext uri="{BB962C8B-B14F-4D97-AF65-F5344CB8AC3E}">
        <p14:creationId xmlns:p14="http://schemas.microsoft.com/office/powerpoint/2010/main" val="207098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C58ADA4-1051-4C12-938D-6C23F674D2DD}" type="slidenum">
              <a:rPr lang="en-US" smtClean="0">
                <a:solidFill>
                  <a:prstClr val="black"/>
                </a:solidFill>
              </a:rPr>
              <a:pPr/>
              <a:t>31</a:t>
            </a:fld>
            <a:endParaRPr lang="en-US">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679132" y="4689914"/>
            <a:ext cx="5439412" cy="4443491"/>
          </a:xfrm>
          <a:noFill/>
          <a:ln/>
        </p:spPr>
        <p:txBody>
          <a:bodyPr/>
          <a:lstStyle/>
          <a:p>
            <a:endParaRPr lang="nb-NO"/>
          </a:p>
        </p:txBody>
      </p:sp>
    </p:spTree>
    <p:extLst>
      <p:ext uri="{BB962C8B-B14F-4D97-AF65-F5344CB8AC3E}">
        <p14:creationId xmlns:p14="http://schemas.microsoft.com/office/powerpoint/2010/main" val="119573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36733A3-11BA-4C15-9025-7352E26A6EA0}" type="slidenum">
              <a:rPr lang="en-US" smtClean="0">
                <a:solidFill>
                  <a:prstClr val="black"/>
                </a:solidFill>
              </a:rPr>
              <a:pPr/>
              <a:t>32</a:t>
            </a:fld>
            <a:endParaRPr lang="en-US">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52529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4E24ED05-E2D7-418B-94DD-17256FB46E5C}" type="slidenum">
              <a:rPr lang="en-US" smtClean="0">
                <a:solidFill>
                  <a:prstClr val="black"/>
                </a:solidFill>
              </a:rPr>
              <a:pPr/>
              <a:t>33</a:t>
            </a:fld>
            <a:endParaRPr lang="en-US">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nb-NO"/>
          </a:p>
        </p:txBody>
      </p:sp>
    </p:spTree>
    <p:extLst>
      <p:ext uri="{BB962C8B-B14F-4D97-AF65-F5344CB8AC3E}">
        <p14:creationId xmlns:p14="http://schemas.microsoft.com/office/powerpoint/2010/main" val="332197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Åpningsside // rød med dekor">
    <p:bg>
      <p:bgPr>
        <a:solidFill>
          <a:schemeClr val="accent1"/>
        </a:solidFill>
        <a:effectLst/>
      </p:bgPr>
    </p:bg>
    <p:spTree>
      <p:nvGrpSpPr>
        <p:cNvPr id="1" name=""/>
        <p:cNvGrpSpPr/>
        <p:nvPr/>
      </p:nvGrpSpPr>
      <p:grpSpPr>
        <a:xfrm>
          <a:off x="0" y="0"/>
          <a:ext cx="0" cy="0"/>
          <a:chOff x="0" y="0"/>
          <a:chExt cx="0" cy="0"/>
        </a:xfrm>
      </p:grpSpPr>
      <p:sp>
        <p:nvSpPr>
          <p:cNvPr id="13" name="Rektangel 12"/>
          <p:cNvSpPr/>
          <p:nvPr userDrawn="1"/>
        </p:nvSpPr>
        <p:spPr>
          <a:xfrm>
            <a:off x="10402387" y="9028"/>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8100000">
            <a:off x="5010922" y="3609755"/>
            <a:ext cx="6507366" cy="6575758"/>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4" name="Rettvinklet trekant 23"/>
          <p:cNvSpPr/>
          <p:nvPr userDrawn="1"/>
        </p:nvSpPr>
        <p:spPr>
          <a:xfrm rot="18900000">
            <a:off x="1686198" y="-1532932"/>
            <a:ext cx="2998903" cy="3001230"/>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5" name="Rettvinklet trekant 24"/>
          <p:cNvSpPr/>
          <p:nvPr userDrawn="1"/>
        </p:nvSpPr>
        <p:spPr>
          <a:xfrm rot="18900000">
            <a:off x="4205237" y="-360344"/>
            <a:ext cx="1431177" cy="1431176"/>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6" name="Rettvinklet trekant 25"/>
          <p:cNvSpPr/>
          <p:nvPr userDrawn="1"/>
        </p:nvSpPr>
        <p:spPr>
          <a:xfrm rot="18900000">
            <a:off x="8646348"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7" name="Rettvinklet trekant 26"/>
          <p:cNvSpPr/>
          <p:nvPr userDrawn="1"/>
        </p:nvSpPr>
        <p:spPr>
          <a:xfrm rot="8100000">
            <a:off x="8919" y="4941778"/>
            <a:ext cx="3879704" cy="387970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28" name="Rettvinklet trekant 27"/>
          <p:cNvSpPr/>
          <p:nvPr userDrawn="1"/>
        </p:nvSpPr>
        <p:spPr>
          <a:xfrm rot="18900000">
            <a:off x="9475614"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9" name="Rettvinklet trekant 28"/>
          <p:cNvSpPr/>
          <p:nvPr userDrawn="1"/>
        </p:nvSpPr>
        <p:spPr>
          <a:xfrm rot="18900000">
            <a:off x="10734380"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0" name="Bilde 29"/>
          <p:cNvPicPr>
            <a:picLocks noChangeAspect="1"/>
          </p:cNvPicPr>
          <p:nvPr userDrawn="1"/>
        </p:nvPicPr>
        <p:blipFill>
          <a:blip r:embed="rId2"/>
          <a:stretch>
            <a:fillRect/>
          </a:stretch>
        </p:blipFill>
        <p:spPr>
          <a:xfrm>
            <a:off x="4399815" y="2677659"/>
            <a:ext cx="3712520" cy="1502680"/>
          </a:xfrm>
          <a:prstGeom prst="rect">
            <a:avLst/>
          </a:prstGeom>
        </p:spPr>
      </p:pic>
      <p:sp>
        <p:nvSpPr>
          <p:cNvPr id="31" name="Rettvinklet trekant 30"/>
          <p:cNvSpPr/>
          <p:nvPr userDrawn="1"/>
        </p:nvSpPr>
        <p:spPr>
          <a:xfrm rot="5400000">
            <a:off x="7786" y="1357397"/>
            <a:ext cx="1201271" cy="120127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0594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ide // Sort-hvit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Åpningsside // rød">
    <p:bg>
      <p:bgPr>
        <a:solidFill>
          <a:schemeClr val="accent1"/>
        </a:solidFill>
        <a:effectLst/>
      </p:bgPr>
    </p:bg>
    <p:spTree>
      <p:nvGrpSpPr>
        <p:cNvPr id="1" name=""/>
        <p:cNvGrpSpPr/>
        <p:nvPr/>
      </p:nvGrpSpPr>
      <p:grpSpPr>
        <a:xfrm>
          <a:off x="0" y="0"/>
          <a:ext cx="0" cy="0"/>
          <a:chOff x="0" y="0"/>
          <a:chExt cx="0" cy="0"/>
        </a:xfrm>
      </p:grpSpPr>
      <p:sp>
        <p:nvSpPr>
          <p:cNvPr id="9" name="Rektangel 8"/>
          <p:cNvSpPr/>
          <p:nvPr userDrawn="1"/>
        </p:nvSpPr>
        <p:spPr>
          <a:xfrm>
            <a:off x="10272687" y="2"/>
            <a:ext cx="1635779"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 name="Bilde 3"/>
          <p:cNvPicPr>
            <a:picLocks noChangeAspect="1"/>
          </p:cNvPicPr>
          <p:nvPr userDrawn="1"/>
        </p:nvPicPr>
        <p:blipFill>
          <a:blip r:embed="rId2"/>
          <a:stretch>
            <a:fillRect/>
          </a:stretch>
        </p:blipFill>
        <p:spPr>
          <a:xfrm>
            <a:off x="4239740" y="2677660"/>
            <a:ext cx="3712520" cy="150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 rød">
    <p:bg>
      <p:bgPr>
        <a:solidFill>
          <a:schemeClr val="accent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65306" y="6543163"/>
            <a:ext cx="4160640"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Rektangel 11"/>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de 12"/>
          <p:cNvPicPr>
            <a:picLocks noChangeAspect="1"/>
          </p:cNvPicPr>
          <p:nvPr userDrawn="1"/>
        </p:nvPicPr>
        <p:blipFill>
          <a:blip r:embed="rId2"/>
          <a:stretch>
            <a:fillRect/>
          </a:stretch>
        </p:blipFill>
        <p:spPr>
          <a:xfrm>
            <a:off x="10853877" y="365584"/>
            <a:ext cx="854250" cy="374580"/>
          </a:xfrm>
          <a:prstGeom prst="rect">
            <a:avLst/>
          </a:prstGeom>
        </p:spPr>
      </p:pic>
      <p:sp>
        <p:nvSpPr>
          <p:cNvPr id="14" name="Title 1"/>
          <p:cNvSpPr>
            <a:spLocks noGrp="1"/>
          </p:cNvSpPr>
          <p:nvPr>
            <p:ph type="ctrTitle"/>
          </p:nvPr>
        </p:nvSpPr>
        <p:spPr>
          <a:xfrm>
            <a:off x="365308" y="2312991"/>
            <a:ext cx="11342819"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dirty="0"/>
              <a:t>Klikk for å redigere tittelstil</a:t>
            </a:r>
            <a:endParaRPr lang="en-US" dirty="0"/>
          </a:p>
        </p:txBody>
      </p:sp>
      <p:sp useBgFill="1">
        <p:nvSpPr>
          <p:cNvPr id="15" name="Subtitle 2"/>
          <p:cNvSpPr>
            <a:spLocks noGrp="1"/>
          </p:cNvSpPr>
          <p:nvPr>
            <p:ph type="subTitle" idx="1"/>
          </p:nvPr>
        </p:nvSpPr>
        <p:spPr>
          <a:xfrm>
            <a:off x="365305" y="4228642"/>
            <a:ext cx="10294343" cy="1090610"/>
          </a:xfrm>
        </p:spPr>
        <p:txBody>
          <a:bodyPr/>
          <a:lstStyle>
            <a:lvl1pPr marL="0" indent="0" algn="l">
              <a:buNone/>
              <a:defRPr sz="2400" baseline="0">
                <a:solidFill>
                  <a:schemeClr val="bg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dirty="0"/>
              <a:t>Klikk for å redigere undertittelstil i malen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 rød">
    <p:bg>
      <p:bgPr>
        <a:solidFill>
          <a:schemeClr val="accent1"/>
        </a:solidFill>
        <a:effectLst/>
      </p:bgPr>
    </p:bg>
    <p:spTree>
      <p:nvGrpSpPr>
        <p:cNvPr id="1" name=""/>
        <p:cNvGrpSpPr/>
        <p:nvPr/>
      </p:nvGrpSpPr>
      <p:grpSpPr>
        <a:xfrm>
          <a:off x="0" y="0"/>
          <a:ext cx="0" cy="0"/>
          <a:chOff x="0" y="0"/>
          <a:chExt cx="0" cy="0"/>
        </a:xfrm>
      </p:grpSpPr>
      <p:sp>
        <p:nvSpPr>
          <p:cNvPr id="7" name="Rektangel 6"/>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de 9"/>
          <p:cNvPicPr>
            <a:picLocks noChangeAspect="1"/>
          </p:cNvPicPr>
          <p:nvPr userDrawn="1"/>
        </p:nvPicPr>
        <p:blipFill>
          <a:blip r:embed="rId2"/>
          <a:stretch>
            <a:fillRect/>
          </a:stretch>
        </p:blipFill>
        <p:spPr>
          <a:xfrm>
            <a:off x="10853877" y="365584"/>
            <a:ext cx="854250" cy="374580"/>
          </a:xfrm>
          <a:prstGeom prst="rect">
            <a:avLst/>
          </a:prstGeom>
        </p:spPr>
      </p:pic>
      <p:sp>
        <p:nvSpPr>
          <p:cNvPr id="11"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2"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3"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453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palter // rød">
    <p:bg>
      <p:bgPr>
        <a:solidFill>
          <a:schemeClr val="accent1"/>
        </a:solidFill>
        <a:effectLst/>
      </p:bgPr>
    </p:bg>
    <p:spTree>
      <p:nvGrpSpPr>
        <p:cNvPr id="1" name=""/>
        <p:cNvGrpSpPr/>
        <p:nvPr/>
      </p:nvGrpSpPr>
      <p:grpSpPr>
        <a:xfrm>
          <a:off x="0" y="0"/>
          <a:ext cx="0" cy="0"/>
          <a:chOff x="0" y="0"/>
          <a:chExt cx="0" cy="0"/>
        </a:xfrm>
      </p:grpSpPr>
      <p:sp>
        <p:nvSpPr>
          <p:cNvPr id="11" name="Rektangel 10"/>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2" name="Bilde 11"/>
          <p:cNvPicPr>
            <a:picLocks noChangeAspect="1"/>
          </p:cNvPicPr>
          <p:nvPr userDrawn="1"/>
        </p:nvPicPr>
        <p:blipFill>
          <a:blip r:embed="rId2"/>
          <a:stretch>
            <a:fillRect/>
          </a:stretch>
        </p:blipFill>
        <p:spPr>
          <a:xfrm>
            <a:off x="10853877" y="365584"/>
            <a:ext cx="854250" cy="374580"/>
          </a:xfrm>
          <a:prstGeom prst="rect">
            <a:avLst/>
          </a:prstGeom>
        </p:spPr>
      </p:pic>
      <p:sp>
        <p:nvSpPr>
          <p:cNvPr id="13"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14"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5"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16"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ide // rød">
    <p:bg>
      <p:bgPr>
        <a:solidFill>
          <a:schemeClr val="accent1"/>
        </a:solidFill>
        <a:effectLst/>
      </p:bgPr>
    </p:bg>
    <p:spTree>
      <p:nvGrpSpPr>
        <p:cNvPr id="1" name=""/>
        <p:cNvGrpSpPr/>
        <p:nvPr/>
      </p:nvGrpSpPr>
      <p:grpSpPr>
        <a:xfrm>
          <a:off x="0" y="0"/>
          <a:ext cx="0" cy="0"/>
          <a:chOff x="0" y="0"/>
          <a:chExt cx="0" cy="0"/>
        </a:xfrm>
      </p:grpSpPr>
      <p:sp>
        <p:nvSpPr>
          <p:cNvPr id="4" name="Rektangel 3"/>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Bilde 4"/>
          <p:cNvPicPr>
            <a:picLocks noChangeAspect="1"/>
          </p:cNvPicPr>
          <p:nvPr userDrawn="1"/>
        </p:nvPicPr>
        <p:blipFill>
          <a:blip r:embed="rId2"/>
          <a:stretch>
            <a:fillRect/>
          </a:stretch>
        </p:blipFill>
        <p:spPr>
          <a:xfrm>
            <a:off x="10853877"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kløveren">
    <p:spTree>
      <p:nvGrpSpPr>
        <p:cNvPr id="1" name=""/>
        <p:cNvGrpSpPr/>
        <p:nvPr/>
      </p:nvGrpSpPr>
      <p:grpSpPr>
        <a:xfrm>
          <a:off x="0" y="0"/>
          <a:ext cx="0" cy="0"/>
          <a:chOff x="0" y="0"/>
          <a:chExt cx="0" cy="0"/>
        </a:xfrm>
      </p:grpSpPr>
      <p:pic>
        <p:nvPicPr>
          <p:cNvPr id="29" name="Bilde 28"/>
          <p:cNvPicPr>
            <a:picLocks noChangeAspect="1"/>
          </p:cNvPicPr>
          <p:nvPr userDrawn="1"/>
        </p:nvPicPr>
        <p:blipFill>
          <a:blip r:embed="rId2"/>
          <a:stretch>
            <a:fillRect/>
          </a:stretch>
        </p:blipFill>
        <p:spPr>
          <a:xfrm>
            <a:off x="6095995" y="3428999"/>
            <a:ext cx="6316448" cy="3552999"/>
          </a:xfrm>
          <a:prstGeom prst="rect">
            <a:avLst/>
          </a:prstGeom>
        </p:spPr>
      </p:pic>
      <p:pic>
        <p:nvPicPr>
          <p:cNvPr id="40" name="Bilde 39"/>
          <p:cNvPicPr>
            <a:picLocks noChangeAspect="1"/>
          </p:cNvPicPr>
          <p:nvPr userDrawn="1"/>
        </p:nvPicPr>
        <p:blipFill>
          <a:blip r:embed="rId3">
            <a:alphaModFix amt="15000"/>
          </a:blip>
          <a:stretch>
            <a:fillRect/>
          </a:stretch>
        </p:blipFill>
        <p:spPr>
          <a:xfrm>
            <a:off x="8859445" y="3429000"/>
            <a:ext cx="3552998" cy="3552998"/>
          </a:xfrm>
          <a:prstGeom prst="rect">
            <a:avLst/>
          </a:prstGeom>
        </p:spPr>
      </p:pic>
      <p:pic>
        <p:nvPicPr>
          <p:cNvPr id="31" name="Bilde 30"/>
          <p:cNvPicPr>
            <a:picLocks noChangeAspect="1"/>
          </p:cNvPicPr>
          <p:nvPr userDrawn="1"/>
        </p:nvPicPr>
        <p:blipFill>
          <a:blip r:embed="rId4"/>
          <a:stretch>
            <a:fillRect/>
          </a:stretch>
        </p:blipFill>
        <p:spPr>
          <a:xfrm>
            <a:off x="6096000" y="-128334"/>
            <a:ext cx="6324151" cy="3557334"/>
          </a:xfrm>
          <a:prstGeom prst="rect">
            <a:avLst/>
          </a:prstGeom>
        </p:spPr>
      </p:pic>
      <p:pic>
        <p:nvPicPr>
          <p:cNvPr id="39" name="Bilde 38"/>
          <p:cNvPicPr>
            <a:picLocks noChangeAspect="1"/>
          </p:cNvPicPr>
          <p:nvPr userDrawn="1"/>
        </p:nvPicPr>
        <p:blipFill>
          <a:blip r:embed="rId5">
            <a:alphaModFix amt="15000"/>
          </a:blip>
          <a:stretch>
            <a:fillRect/>
          </a:stretch>
        </p:blipFill>
        <p:spPr>
          <a:xfrm>
            <a:off x="5309967" y="-120865"/>
            <a:ext cx="7102476" cy="3551238"/>
          </a:xfrm>
          <a:prstGeom prst="rect">
            <a:avLst/>
          </a:prstGeom>
        </p:spPr>
      </p:pic>
      <p:pic>
        <p:nvPicPr>
          <p:cNvPr id="30" name="Bilde 29"/>
          <p:cNvPicPr>
            <a:picLocks noChangeAspect="1"/>
          </p:cNvPicPr>
          <p:nvPr userDrawn="1"/>
        </p:nvPicPr>
        <p:blipFill>
          <a:blip r:embed="rId6"/>
          <a:stretch>
            <a:fillRect/>
          </a:stretch>
        </p:blipFill>
        <p:spPr>
          <a:xfrm>
            <a:off x="-228156" y="3428999"/>
            <a:ext cx="6324157" cy="3561839"/>
          </a:xfrm>
          <a:prstGeom prst="rect">
            <a:avLst/>
          </a:prstGeom>
        </p:spPr>
      </p:pic>
      <p:pic>
        <p:nvPicPr>
          <p:cNvPr id="38" name="Bilde 37"/>
          <p:cNvPicPr>
            <a:picLocks noChangeAspect="1"/>
          </p:cNvPicPr>
          <p:nvPr userDrawn="1"/>
        </p:nvPicPr>
        <p:blipFill>
          <a:blip r:embed="rId7">
            <a:alphaModFix amt="15000"/>
          </a:blip>
          <a:stretch>
            <a:fillRect/>
          </a:stretch>
        </p:blipFill>
        <p:spPr>
          <a:xfrm>
            <a:off x="-228156" y="3431745"/>
            <a:ext cx="6328011" cy="3951149"/>
          </a:xfrm>
          <a:prstGeom prst="rect">
            <a:avLst/>
          </a:prstGeom>
        </p:spPr>
      </p:pic>
      <p:pic>
        <p:nvPicPr>
          <p:cNvPr id="32" name="Bilde 31"/>
          <p:cNvPicPr>
            <a:picLocks noChangeAspect="1"/>
          </p:cNvPicPr>
          <p:nvPr userDrawn="1"/>
        </p:nvPicPr>
        <p:blipFill>
          <a:blip r:embed="rId8"/>
          <a:stretch>
            <a:fillRect/>
          </a:stretch>
        </p:blipFill>
        <p:spPr>
          <a:xfrm>
            <a:off x="-228156" y="-128337"/>
            <a:ext cx="6324156" cy="3557338"/>
          </a:xfrm>
          <a:prstGeom prst="rect">
            <a:avLst/>
          </a:prstGeom>
        </p:spPr>
      </p:pic>
      <p:pic>
        <p:nvPicPr>
          <p:cNvPr id="37" name="Bilde 36"/>
          <p:cNvPicPr>
            <a:picLocks noChangeAspect="1"/>
          </p:cNvPicPr>
          <p:nvPr userDrawn="1"/>
        </p:nvPicPr>
        <p:blipFill>
          <a:blip r:embed="rId9">
            <a:alphaModFix amt="15000"/>
          </a:blip>
          <a:stretch>
            <a:fillRect/>
          </a:stretch>
        </p:blipFill>
        <p:spPr>
          <a:xfrm>
            <a:off x="-228156" y="-212778"/>
            <a:ext cx="6360661" cy="3639032"/>
          </a:xfrm>
          <a:prstGeom prst="rect">
            <a:avLst/>
          </a:prstGeom>
        </p:spPr>
      </p:pic>
      <p:pic>
        <p:nvPicPr>
          <p:cNvPr id="33" name="Bilde 32"/>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8128697" y="4690448"/>
            <a:ext cx="2242878" cy="1030100"/>
          </a:xfrm>
          <a:prstGeom prst="rect">
            <a:avLst/>
          </a:prstGeom>
        </p:spPr>
      </p:pic>
      <p:pic>
        <p:nvPicPr>
          <p:cNvPr id="34" name="Bilde 33"/>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832205" y="1135897"/>
            <a:ext cx="2227010" cy="1022812"/>
          </a:xfrm>
          <a:prstGeom prst="rect">
            <a:avLst/>
          </a:prstGeom>
        </p:spPr>
      </p:pic>
      <p:pic>
        <p:nvPicPr>
          <p:cNvPr id="35" name="Bilde 34"/>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8156361" y="1135896"/>
            <a:ext cx="2227012" cy="1022814"/>
          </a:xfrm>
          <a:prstGeom prst="rect">
            <a:avLst/>
          </a:prstGeom>
        </p:spPr>
      </p:pic>
      <p:pic>
        <p:nvPicPr>
          <p:cNvPr id="36" name="Bilde 35"/>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20416" y="4690448"/>
            <a:ext cx="2227008" cy="1022814"/>
          </a:xfrm>
          <a:prstGeom prst="rect">
            <a:avLst/>
          </a:prstGeom>
        </p:spPr>
      </p:pic>
    </p:spTree>
    <p:extLst>
      <p:ext uri="{BB962C8B-B14F-4D97-AF65-F5344CB8AC3E}">
        <p14:creationId xmlns:p14="http://schemas.microsoft.com/office/powerpoint/2010/main" val="20947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6"/>
            <a:ext cx="10363200" cy="1470025"/>
          </a:xfrm>
        </p:spPr>
        <p:txBody>
          <a:bodyPr/>
          <a:lstStyle/>
          <a:p>
            <a:r>
              <a:rPr lang="en-US"/>
              <a:t>Click to edit Master title style</a:t>
            </a:r>
            <a:endParaRPr lang="nb-NO"/>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5606546"/>
            <a:ext cx="12190441" cy="1251456"/>
          </a:xfrm>
          <a:prstGeom prst="rect">
            <a:avLst/>
          </a:prstGeom>
        </p:spPr>
      </p:pic>
    </p:spTree>
    <p:extLst>
      <p:ext uri="{BB962C8B-B14F-4D97-AF65-F5344CB8AC3E}">
        <p14:creationId xmlns:p14="http://schemas.microsoft.com/office/powerpoint/2010/main" val="3078481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Content Placeholder 2"/>
          <p:cNvSpPr>
            <a:spLocks noGrp="1"/>
          </p:cNvSpPr>
          <p:nvPr>
            <p:ph sz="half" idx="1"/>
            <p:custDataLst>
              <p:tags r:id="rId2"/>
            </p:custDataLst>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Content Placeholder 3"/>
          <p:cNvSpPr>
            <a:spLocks noGrp="1"/>
          </p:cNvSpPr>
          <p:nvPr>
            <p:ph sz="half" idx="2"/>
            <p:custDataLst>
              <p:tags r:id="rId3"/>
            </p:custDataLst>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Date Placeholder 3"/>
          <p:cNvSpPr>
            <a:spLocks noGrp="1"/>
          </p:cNvSpPr>
          <p:nvPr>
            <p:ph type="dt" sz="half" idx="10"/>
            <p:custDataLst>
              <p:tags r:id="rId4"/>
            </p:custDataLst>
          </p:nvPr>
        </p:nvSpPr>
        <p:spPr>
          <a:xfrm>
            <a:off x="961293" y="6492876"/>
            <a:ext cx="2844800" cy="365125"/>
          </a:xfrm>
        </p:spPr>
        <p:txBody>
          <a:bodyPr/>
          <a:lstStyle>
            <a:lvl1pPr>
              <a:defRPr b="1">
                <a:latin typeface="Agency FB" pitchFamily="34" charset="0"/>
              </a:defRPr>
            </a:lvl1pPr>
          </a:lstStyle>
          <a:p>
            <a:endParaRPr lang="nb-NO"/>
          </a:p>
        </p:txBody>
      </p:sp>
      <p:sp>
        <p:nvSpPr>
          <p:cNvPr id="6" name="Footer Placeholder 4"/>
          <p:cNvSpPr>
            <a:spLocks noGrp="1"/>
          </p:cNvSpPr>
          <p:nvPr>
            <p:ph type="ftr" sz="quarter" idx="11"/>
            <p:custDataLst>
              <p:tags r:id="rId5"/>
            </p:custDataLst>
          </p:nvPr>
        </p:nvSpPr>
        <p:spPr>
          <a:xfrm>
            <a:off x="3399693" y="6492876"/>
            <a:ext cx="3860800" cy="365125"/>
          </a:xfrm>
        </p:spPr>
        <p:txBody>
          <a:bodyPr/>
          <a:lstStyle>
            <a:lvl1pPr>
              <a:defRPr>
                <a:latin typeface="Agency FB" pitchFamily="34" charset="0"/>
              </a:defRPr>
            </a:lvl1pPr>
          </a:lstStyle>
          <a:p>
            <a:endParaRPr lang="nb-NO"/>
          </a:p>
        </p:txBody>
      </p:sp>
      <p:sp>
        <p:nvSpPr>
          <p:cNvPr id="7" name="Slide Number Placeholder 5"/>
          <p:cNvSpPr>
            <a:spLocks noGrp="1"/>
          </p:cNvSpPr>
          <p:nvPr>
            <p:ph type="sldNum" sz="quarter" idx="12"/>
            <p:custDataLst>
              <p:tags r:id="rId6"/>
            </p:custDataLst>
          </p:nvPr>
        </p:nvSpPr>
        <p:spPr>
          <a:xfrm>
            <a:off x="8349957" y="6492876"/>
            <a:ext cx="2844800" cy="365125"/>
          </a:xfrm>
        </p:spPr>
        <p:txBody>
          <a:bodyPr/>
          <a:lstStyle>
            <a:lvl1pPr>
              <a:defRPr b="1">
                <a:solidFill>
                  <a:schemeClr val="bg1"/>
                </a:solidFill>
                <a:latin typeface="Agency FB" pitchFamily="34" charset="0"/>
              </a:defRPr>
            </a:lvl1pPr>
          </a:lstStyle>
          <a:p>
            <a:pPr>
              <a:defRPr/>
            </a:pPr>
            <a:fld id="{47F78BFC-D526-4B26-9E1B-99B8FCF7298A}" type="slidenum">
              <a:rPr lang="en-US" smtClean="0"/>
              <a:pPr>
                <a:defRPr/>
              </a:pPr>
              <a:t>‹#›</a:t>
            </a:fld>
            <a:endParaRPr lang="en-US"/>
          </a:p>
        </p:txBody>
      </p:sp>
    </p:spTree>
    <p:extLst>
      <p:ext uri="{BB962C8B-B14F-4D97-AF65-F5344CB8AC3E}">
        <p14:creationId xmlns:p14="http://schemas.microsoft.com/office/powerpoint/2010/main" val="2625468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80288" y="188640"/>
            <a:ext cx="10719893" cy="634082"/>
          </a:xfrm>
        </p:spPr>
        <p:txBody>
          <a:bodyPr>
            <a:normAutofit/>
          </a:bodyPr>
          <a:lstStyle/>
          <a:p>
            <a:r>
              <a:rPr lang="en-US" dirty="0"/>
              <a:t>Click to edit Master title style</a:t>
            </a:r>
            <a:endParaRPr lang="nb-NO" dirty="0"/>
          </a:p>
        </p:txBody>
      </p:sp>
      <p:sp>
        <p:nvSpPr>
          <p:cNvPr id="3" name="Content Placeholder 2"/>
          <p:cNvSpPr>
            <a:spLocks noGrp="1"/>
          </p:cNvSpPr>
          <p:nvPr>
            <p:ph idx="1"/>
            <p:custDataLst>
              <p:tags r:id="rId2"/>
            </p:custDataLst>
          </p:nvPr>
        </p:nvSpPr>
        <p:spPr>
          <a:xfrm>
            <a:off x="609600" y="1124744"/>
            <a:ext cx="10972800" cy="52565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custDataLst>
              <p:tags r:id="rId3"/>
            </p:custDataLst>
          </p:nvPr>
        </p:nvSpPr>
        <p:spPr/>
        <p:txBody>
          <a:bodyPr/>
          <a:lstStyle>
            <a:lvl1pPr>
              <a:defRPr/>
            </a:lvl1pPr>
          </a:lstStyle>
          <a:p>
            <a:endParaRPr lang="nb-NO"/>
          </a:p>
        </p:txBody>
      </p:sp>
      <p:sp>
        <p:nvSpPr>
          <p:cNvPr id="5" name="Footer Placeholder 4"/>
          <p:cNvSpPr>
            <a:spLocks noGrp="1"/>
          </p:cNvSpPr>
          <p:nvPr>
            <p:ph type="ftr" sz="quarter" idx="11"/>
            <p:custDataLst>
              <p:tags r:id="rId4"/>
            </p:custDataLst>
          </p:nvPr>
        </p:nvSpPr>
        <p:spPr/>
        <p:txBody>
          <a:bodyPr/>
          <a:lstStyle>
            <a:lvl1pPr>
              <a:defRPr/>
            </a:lvl1pPr>
          </a:lstStyle>
          <a:p>
            <a:endParaRPr lang="nb-NO"/>
          </a:p>
        </p:txBody>
      </p:sp>
      <p:sp>
        <p:nvSpPr>
          <p:cNvPr id="6" name="Slide Number Placeholder 5"/>
          <p:cNvSpPr>
            <a:spLocks noGrp="1"/>
          </p:cNvSpPr>
          <p:nvPr>
            <p:ph type="sldNum" sz="quarter" idx="12"/>
            <p:custDataLst>
              <p:tags r:id="rId5"/>
            </p:custDataLst>
          </p:nvPr>
        </p:nvSpPr>
        <p:spPr/>
        <p:txBody>
          <a:bodyPr/>
          <a:lstStyle>
            <a:lvl1pPr>
              <a:defRPr/>
            </a:lvl1pPr>
          </a:lstStyle>
          <a:p>
            <a:pPr>
              <a:defRPr/>
            </a:pPr>
            <a:fld id="{5462C84D-6171-4BAF-B236-0CF6B75AAC6E}" type="slidenum">
              <a:rPr lang="en-US" smtClean="0">
                <a:solidFill>
                  <a:srgbClr val="000000"/>
                </a:solidFill>
              </a:rPr>
              <a:pPr>
                <a:defRPr/>
              </a:pPr>
              <a:t>‹#›</a:t>
            </a:fld>
            <a:endParaRPr lang="en-US">
              <a:solidFill>
                <a:srgbClr val="000000"/>
              </a:solidFill>
            </a:endParaRPr>
          </a:p>
        </p:txBody>
      </p:sp>
      <p:cxnSp>
        <p:nvCxnSpPr>
          <p:cNvPr id="8" name="Straight Connector 7"/>
          <p:cNvCxnSpPr/>
          <p:nvPr>
            <p:custDataLst>
              <p:tags r:id="rId6"/>
            </p:custDataLst>
          </p:nvPr>
        </p:nvCxnSpPr>
        <p:spPr>
          <a:xfrm>
            <a:off x="0" y="908720"/>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02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0" name="Title 1"/>
          <p:cNvSpPr>
            <a:spLocks noGrp="1"/>
          </p:cNvSpPr>
          <p:nvPr>
            <p:ph type="ctrTitle"/>
          </p:nvPr>
        </p:nvSpPr>
        <p:spPr>
          <a:xfrm>
            <a:off x="395750" y="2312991"/>
            <a:ext cx="11146328"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a:t>Klikk for å redigere tittelstil</a:t>
            </a:r>
            <a:endParaRPr lang="en-US" dirty="0"/>
          </a:p>
        </p:txBody>
      </p:sp>
      <p:sp>
        <p:nvSpPr>
          <p:cNvPr id="31" name="Subtitle 2"/>
          <p:cNvSpPr>
            <a:spLocks noGrp="1"/>
          </p:cNvSpPr>
          <p:nvPr>
            <p:ph type="subTitle" idx="1"/>
          </p:nvPr>
        </p:nvSpPr>
        <p:spPr>
          <a:xfrm>
            <a:off x="395748" y="4228642"/>
            <a:ext cx="10214994" cy="1090610"/>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a:t>Klikk for å redigere undertittelstil i malen</a:t>
            </a:r>
            <a:endParaRPr lang="en-US" dirty="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Tree>
    <p:extLst>
      <p:ext uri="{BB962C8B-B14F-4D97-AF65-F5344CB8AC3E}">
        <p14:creationId xmlns:p14="http://schemas.microsoft.com/office/powerpoint/2010/main" val="1427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055771"/>
            <a:ext cx="10363200" cy="1362075"/>
          </a:xfrm>
        </p:spPr>
        <p:txBody>
          <a:bodyPr anchor="t"/>
          <a:lstStyle>
            <a:lvl1pPr algn="l">
              <a:defRPr sz="4000" b="1" cap="all"/>
            </a:lvl1pPr>
          </a:lstStyle>
          <a:p>
            <a:r>
              <a:rPr lang="en-US"/>
              <a:t>Click to edit Master title style</a:t>
            </a:r>
            <a:endParaRPr lang="nb-NO" dirty="0"/>
          </a:p>
        </p:txBody>
      </p:sp>
      <p:sp>
        <p:nvSpPr>
          <p:cNvPr id="3" name="Text Placeholder 2"/>
          <p:cNvSpPr>
            <a:spLocks noGrp="1"/>
          </p:cNvSpPr>
          <p:nvPr>
            <p:ph type="body" idx="1"/>
            <p:custDataLst>
              <p:tags r:id="rId2"/>
            </p:custDataLst>
          </p:nvPr>
        </p:nvSpPr>
        <p:spPr>
          <a:xfrm>
            <a:off x="963084" y="2197140"/>
            <a:ext cx="103632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5606546"/>
            <a:ext cx="12190441" cy="1251456"/>
          </a:xfrm>
          <a:prstGeom prst="rect">
            <a:avLst/>
          </a:prstGeom>
        </p:spPr>
      </p:pic>
    </p:spTree>
    <p:extLst>
      <p:ext uri="{BB962C8B-B14F-4D97-AF65-F5344CB8AC3E}">
        <p14:creationId xmlns:p14="http://schemas.microsoft.com/office/powerpoint/2010/main" val="1568187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Date Placeholder 3"/>
          <p:cNvSpPr>
            <a:spLocks noGrp="1"/>
          </p:cNvSpPr>
          <p:nvPr>
            <p:ph type="dt" sz="half" idx="10"/>
            <p:custDataLst>
              <p:tags r:id="rId2"/>
            </p:custDataLst>
          </p:nvPr>
        </p:nvSpPr>
        <p:spPr/>
        <p:txBody>
          <a:bodyPr/>
          <a:lstStyle>
            <a:lvl1pPr>
              <a:defRPr/>
            </a:lvl1pPr>
          </a:lstStyle>
          <a:p>
            <a:endParaRPr lang="nb-NO"/>
          </a:p>
        </p:txBody>
      </p:sp>
      <p:sp>
        <p:nvSpPr>
          <p:cNvPr id="4" name="Footer Placeholder 4"/>
          <p:cNvSpPr>
            <a:spLocks noGrp="1"/>
          </p:cNvSpPr>
          <p:nvPr>
            <p:ph type="ftr" sz="quarter" idx="11"/>
            <p:custDataLst>
              <p:tags r:id="rId3"/>
            </p:custDataLst>
          </p:nvPr>
        </p:nvSpPr>
        <p:spPr/>
        <p:txBody>
          <a:bodyPr/>
          <a:lstStyle>
            <a:lvl1pPr>
              <a:defRPr/>
            </a:lvl1pPr>
          </a:lstStyle>
          <a:p>
            <a:endParaRPr lang="nb-NO"/>
          </a:p>
        </p:txBody>
      </p:sp>
      <p:sp>
        <p:nvSpPr>
          <p:cNvPr id="5" name="Slide Number Placeholder 5"/>
          <p:cNvSpPr>
            <a:spLocks noGrp="1"/>
          </p:cNvSpPr>
          <p:nvPr>
            <p:ph type="sldNum" sz="quarter" idx="12"/>
            <p:custDataLst>
              <p:tags r:id="rId4"/>
            </p:custDataLst>
          </p:nvPr>
        </p:nvSpPr>
        <p:spPr/>
        <p:txBody>
          <a:bodyPr/>
          <a:lstStyle>
            <a:lvl1pPr>
              <a:defRPr/>
            </a:lvl1pPr>
          </a:lstStyle>
          <a:p>
            <a:pPr>
              <a:defRPr/>
            </a:pPr>
            <a:fld id="{AAD0CF3B-B9C0-42DE-B5CE-C1582C7FA6DF}"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1918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11200" y="228600"/>
            <a:ext cx="10363200" cy="1143000"/>
          </a:xfrm>
        </p:spPr>
        <p:txBody>
          <a:bodyPr/>
          <a:lstStyle/>
          <a:p>
            <a:r>
              <a:rPr lang="en-US"/>
              <a:t>Click to edit Master title style</a:t>
            </a:r>
            <a:endParaRPr lang="nb-NO"/>
          </a:p>
        </p:txBody>
      </p:sp>
      <p:sp>
        <p:nvSpPr>
          <p:cNvPr id="3" name="Table Placeholder 2"/>
          <p:cNvSpPr>
            <a:spLocks noGrp="1"/>
          </p:cNvSpPr>
          <p:nvPr>
            <p:ph type="tbl" idx="1"/>
            <p:custDataLst>
              <p:tags r:id="rId2"/>
            </p:custDataLst>
          </p:nvPr>
        </p:nvSpPr>
        <p:spPr>
          <a:xfrm>
            <a:off x="711200" y="1600200"/>
            <a:ext cx="10363200" cy="4648200"/>
          </a:xfrm>
        </p:spPr>
        <p:txBody>
          <a:bodyPr/>
          <a:lstStyle/>
          <a:p>
            <a:endParaRPr lang="nb-NO"/>
          </a:p>
        </p:txBody>
      </p:sp>
    </p:spTree>
    <p:extLst>
      <p:ext uri="{BB962C8B-B14F-4D97-AF65-F5344CB8AC3E}">
        <p14:creationId xmlns:p14="http://schemas.microsoft.com/office/powerpoint/2010/main" val="429163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palte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
        <p:nvSpPr>
          <p:cNvPr id="35"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6"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r // rød med dekor">
    <p:bg>
      <p:bgPr>
        <a:solidFill>
          <a:schemeClr val="accent1"/>
        </a:solidFill>
        <a:effectLst/>
      </p:bgPr>
    </p:bg>
    <p:spTree>
      <p:nvGrpSpPr>
        <p:cNvPr id="1" name=""/>
        <p:cNvGrpSpPr/>
        <p:nvPr/>
      </p:nvGrpSpPr>
      <p:grpSpPr>
        <a:xfrm>
          <a:off x="0" y="0"/>
          <a:ext cx="0" cy="0"/>
          <a:chOff x="0" y="0"/>
          <a:chExt cx="0" cy="0"/>
        </a:xfrm>
      </p:grpSpPr>
      <p:sp>
        <p:nvSpPr>
          <p:cNvPr id="14" name="Rettvinklet trekant 13"/>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6" name="Rettvinklet trekant 15"/>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1" name="Rettvinklet trekant 30"/>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endParaRPr lang="nb-NO" dirty="0"/>
          </a:p>
        </p:txBody>
      </p:sp>
      <p:sp>
        <p:nvSpPr>
          <p:cNvPr id="35" name="Rektangel 34"/>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6" name="Bilde 35"/>
          <p:cNvPicPr>
            <a:picLocks noChangeAspect="1"/>
          </p:cNvPicPr>
          <p:nvPr userDrawn="1"/>
        </p:nvPicPr>
        <p:blipFill>
          <a:blip r:embed="rId2"/>
          <a:stretch>
            <a:fillRect/>
          </a:stretch>
        </p:blipFill>
        <p:spPr>
          <a:xfrm>
            <a:off x="10687828" y="365584"/>
            <a:ext cx="854250" cy="374580"/>
          </a:xfrm>
          <a:prstGeom prst="rect">
            <a:avLst/>
          </a:prstGeom>
        </p:spPr>
      </p:pic>
      <p:sp>
        <p:nvSpPr>
          <p:cNvPr id="37"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8"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39"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ide // rød med dekor">
    <p:bg>
      <p:bgPr>
        <a:solidFill>
          <a:schemeClr val="accent1"/>
        </a:solidFill>
        <a:effectLst/>
      </p:bgPr>
    </p:bg>
    <p:spTree>
      <p:nvGrpSpPr>
        <p:cNvPr id="1" name=""/>
        <p:cNvGrpSpPr/>
        <p:nvPr/>
      </p:nvGrpSpPr>
      <p:grpSpPr>
        <a:xfrm>
          <a:off x="0" y="0"/>
          <a:ext cx="0" cy="0"/>
          <a:chOff x="0" y="0"/>
          <a:chExt cx="0" cy="0"/>
        </a:xfrm>
      </p:grpSpPr>
      <p:sp>
        <p:nvSpPr>
          <p:cNvPr id="30" name="Rettvinklet trekant 29"/>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1" name="Rettvinklet trekant 30"/>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2" name="Rettvinklet trekant 31"/>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3" name="Rettvinklet trekant 32"/>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Rettvinklet trekant 33"/>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5" name="Rettvinklet trekant 34"/>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9" name="Rektangel 38"/>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0" name="Bilde 39"/>
          <p:cNvPicPr>
            <a:picLocks noChangeAspect="1"/>
          </p:cNvPicPr>
          <p:nvPr userDrawn="1"/>
        </p:nvPicPr>
        <p:blipFill>
          <a:blip r:embed="rId2"/>
          <a:stretch>
            <a:fillRect/>
          </a:stretch>
        </p:blipFill>
        <p:spPr>
          <a:xfrm>
            <a:off x="10687828"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Åpningsside // sort-hvitt">
    <p:bg>
      <p:bgPr>
        <a:solidFill>
          <a:schemeClr val="bg1"/>
        </a:solidFill>
        <a:effectLst/>
      </p:bgPr>
    </p:bg>
    <p:spTree>
      <p:nvGrpSpPr>
        <p:cNvPr id="1" name=""/>
        <p:cNvGrpSpPr/>
        <p:nvPr/>
      </p:nvGrpSpPr>
      <p:grpSpPr>
        <a:xfrm>
          <a:off x="0" y="0"/>
          <a:ext cx="0" cy="0"/>
          <a:chOff x="0" y="0"/>
          <a:chExt cx="0" cy="0"/>
        </a:xfrm>
      </p:grpSpPr>
      <p:sp>
        <p:nvSpPr>
          <p:cNvPr id="3" name="Rektangel 2"/>
          <p:cNvSpPr/>
          <p:nvPr userDrawn="1"/>
        </p:nvSpPr>
        <p:spPr>
          <a:xfrm>
            <a:off x="10210800" y="203200"/>
            <a:ext cx="1727200" cy="647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b-NO" sz="1800">
              <a:ln>
                <a:noFill/>
              </a:ln>
            </a:endParaRP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291" y="2488537"/>
            <a:ext cx="4095418" cy="188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 sort-hvit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65308" y="2312991"/>
            <a:ext cx="11382744" cy="1822448"/>
          </a:xfrm>
          <a:prstGeom prst="rect">
            <a:avLst/>
          </a:prstGeom>
        </p:spPr>
        <p:txBody>
          <a:bodyPr vert="horz" anchor="t" anchorCtr="0">
            <a:normAutofit/>
          </a:bodyPr>
          <a:lstStyle>
            <a:lvl1pPr algn="l" fontAlgn="auto">
              <a:defRPr sz="4400" baseline="0">
                <a:solidFill>
                  <a:schemeClr val="tx1"/>
                </a:solidFill>
                <a:latin typeface="Arial" charset="0"/>
              </a:defRPr>
            </a:lvl1pPr>
          </a:lstStyle>
          <a:p>
            <a:r>
              <a:rPr lang="nb-NO"/>
              <a:t>Klikk for å redigere tittelstil</a:t>
            </a:r>
            <a:endParaRPr lang="en-US" dirty="0"/>
          </a:p>
        </p:txBody>
      </p:sp>
      <p:sp useBgFill="1">
        <p:nvSpPr>
          <p:cNvPr id="6" name="Subtitle 2"/>
          <p:cNvSpPr>
            <a:spLocks noGrp="1"/>
          </p:cNvSpPr>
          <p:nvPr>
            <p:ph type="subTitle" idx="1"/>
          </p:nvPr>
        </p:nvSpPr>
        <p:spPr>
          <a:xfrm>
            <a:off x="365306" y="4228642"/>
            <a:ext cx="10330578" cy="1090610"/>
          </a:xfrm>
        </p:spPr>
        <p:txBody>
          <a:bodyPr/>
          <a:lstStyle>
            <a:lvl1pPr marL="0" indent="0" algn="l">
              <a:buNone/>
              <a:defRPr sz="2400" baseline="0">
                <a:solidFill>
                  <a:schemeClr val="tx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a:t>Klikk for å redigere undertittelstil i malen</a:t>
            </a:r>
            <a:endParaRPr lang="en-US" dirty="0"/>
          </a:p>
        </p:txBody>
      </p:sp>
      <p:sp>
        <p:nvSpPr>
          <p:cNvPr id="10" name="Footer Placeholder 4"/>
          <p:cNvSpPr>
            <a:spLocks noGrp="1"/>
          </p:cNvSpPr>
          <p:nvPr>
            <p:ph type="ftr" sz="quarter" idx="11"/>
          </p:nvPr>
        </p:nvSpPr>
        <p:spPr>
          <a:xfrm>
            <a:off x="365305" y="6543163"/>
            <a:ext cx="4175285" cy="365125"/>
          </a:xfrm>
          <a:prstGeom prst="rect">
            <a:avLst/>
          </a:prstGeom>
        </p:spPr>
        <p:txBody>
          <a:bodyPr/>
          <a:lstStyle>
            <a:lvl1pPr>
              <a:defRPr sz="1000" baseline="0">
                <a:solidFill>
                  <a:schemeClr val="tx1"/>
                </a:solidFill>
                <a:latin typeface="Arial" charset="0"/>
              </a:defRPr>
            </a:lvl1pPr>
          </a:lstStyle>
          <a:p>
            <a:endParaRPr lang="nb-NO" dirty="0"/>
          </a:p>
        </p:txBody>
      </p:sp>
    </p:spTree>
    <p:extLst>
      <p:ext uri="{BB962C8B-B14F-4D97-AF65-F5344CB8AC3E}">
        <p14:creationId xmlns:p14="http://schemas.microsoft.com/office/powerpoint/2010/main" val="13938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Spalte // Sort-hvitt">
    <p:spTree>
      <p:nvGrpSpPr>
        <p:cNvPr id="1" name=""/>
        <p:cNvGrpSpPr/>
        <p:nvPr/>
      </p:nvGrpSpPr>
      <p:grpSpPr>
        <a:xfrm>
          <a:off x="0" y="0"/>
          <a:ext cx="0" cy="0"/>
          <a:chOff x="0" y="0"/>
          <a:chExt cx="0" cy="0"/>
        </a:xfrm>
      </p:grpSpPr>
      <p:sp>
        <p:nvSpPr>
          <p:cNvPr id="5" name="Title 1"/>
          <p:cNvSpPr>
            <a:spLocks noGrp="1"/>
          </p:cNvSpPr>
          <p:nvPr>
            <p:ph type="title"/>
          </p:nvPr>
        </p:nvSpPr>
        <p:spPr>
          <a:xfrm>
            <a:off x="383603" y="349708"/>
            <a:ext cx="10003742" cy="1325563"/>
          </a:xfrm>
          <a:prstGeom prst="rect">
            <a:avLst/>
          </a:prstGeom>
        </p:spPr>
        <p:txBody>
          <a:bodyPr/>
          <a:lstStyle/>
          <a:p>
            <a:r>
              <a:rPr lang="nb-NO"/>
              <a:t>Klikk for å redigere tittelstil</a:t>
            </a:r>
            <a:endParaRPr lang="en-US" dirty="0"/>
          </a:p>
        </p:txBody>
      </p:sp>
      <p:sp>
        <p:nvSpPr>
          <p:cNvPr id="6" name="Content Placeholder 2"/>
          <p:cNvSpPr>
            <a:spLocks noGrp="1"/>
          </p:cNvSpPr>
          <p:nvPr>
            <p:ph idx="1"/>
          </p:nvPr>
        </p:nvSpPr>
        <p:spPr>
          <a:xfrm>
            <a:off x="383603" y="1848467"/>
            <a:ext cx="11443962"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Footer Placeholder 4"/>
          <p:cNvSpPr>
            <a:spLocks noGrp="1"/>
          </p:cNvSpPr>
          <p:nvPr>
            <p:ph type="ftr" sz="quarter" idx="11"/>
          </p:nvPr>
        </p:nvSpPr>
        <p:spPr>
          <a:xfrm>
            <a:off x="365305" y="6543163"/>
            <a:ext cx="4221721" cy="365125"/>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8442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palter // Sort-hvitt">
    <p:spTree>
      <p:nvGrpSpPr>
        <p:cNvPr id="1" name=""/>
        <p:cNvGrpSpPr/>
        <p:nvPr/>
      </p:nvGrpSpPr>
      <p:grpSpPr>
        <a:xfrm>
          <a:off x="0" y="0"/>
          <a:ext cx="0" cy="0"/>
          <a:chOff x="0" y="0"/>
          <a:chExt cx="0" cy="0"/>
        </a:xfrm>
      </p:grpSpPr>
      <p:sp>
        <p:nvSpPr>
          <p:cNvPr id="6" name="Title 1"/>
          <p:cNvSpPr>
            <a:spLocks noGrp="1"/>
          </p:cNvSpPr>
          <p:nvPr>
            <p:ph type="title"/>
          </p:nvPr>
        </p:nvSpPr>
        <p:spPr>
          <a:xfrm>
            <a:off x="383602" y="349708"/>
            <a:ext cx="10112871" cy="1325563"/>
          </a:xfrm>
          <a:prstGeom prst="rect">
            <a:avLst/>
          </a:prstGeom>
        </p:spPr>
        <p:txBody>
          <a:bodyPr/>
          <a:lstStyle/>
          <a:p>
            <a:r>
              <a:rPr lang="nb-NO"/>
              <a:t>Klikk for å redigere tittelstil</a:t>
            </a:r>
            <a:endParaRPr lang="en-US" dirty="0"/>
          </a:p>
        </p:txBody>
      </p:sp>
      <p:sp>
        <p:nvSpPr>
          <p:cNvPr id="7" name="Content Placeholder 2"/>
          <p:cNvSpPr>
            <a:spLocks noGrp="1"/>
          </p:cNvSpPr>
          <p:nvPr>
            <p:ph idx="1"/>
          </p:nvPr>
        </p:nvSpPr>
        <p:spPr>
          <a:xfrm>
            <a:off x="383602"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9" name="Footer Placeholder 4"/>
          <p:cNvSpPr>
            <a:spLocks noGrp="1"/>
          </p:cNvSpPr>
          <p:nvPr>
            <p:ph type="ftr" sz="quarter" idx="11"/>
          </p:nvPr>
        </p:nvSpPr>
        <p:spPr>
          <a:xfrm>
            <a:off x="365305" y="6543163"/>
            <a:ext cx="4267775" cy="365125"/>
          </a:xfrm>
          <a:prstGeom prst="rect">
            <a:avLst/>
          </a:prstGeom>
        </p:spPr>
        <p:txBody>
          <a:bodyPr/>
          <a:lstStyle>
            <a:lvl1pPr>
              <a:defRPr sz="1000" baseline="0">
                <a:latin typeface="Arial" charset="0"/>
              </a:defRPr>
            </a:lvl1pPr>
          </a:lstStyle>
          <a:p>
            <a:endParaRPr lang="nb-NO" dirty="0"/>
          </a:p>
        </p:txBody>
      </p:sp>
      <p:sp>
        <p:nvSpPr>
          <p:cNvPr id="10" name="Content Placeholder 2"/>
          <p:cNvSpPr>
            <a:spLocks noGrp="1"/>
          </p:cNvSpPr>
          <p:nvPr>
            <p:ph idx="12"/>
          </p:nvPr>
        </p:nvSpPr>
        <p:spPr>
          <a:xfrm>
            <a:off x="6235458"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20513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83603" y="1838632"/>
            <a:ext cx="11281994" cy="460149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pic>
        <p:nvPicPr>
          <p:cNvPr id="9" name="Bilde 8" descr="kristiania-logo-rgb-black.eps"/>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807922" y="365128"/>
            <a:ext cx="857675" cy="378705"/>
          </a:xfrm>
          <a:prstGeom prst="rect">
            <a:avLst/>
          </a:prstGeom>
        </p:spPr>
      </p:pic>
      <p:sp>
        <p:nvSpPr>
          <p:cNvPr id="10" name="Plassholder for tittel 7"/>
          <p:cNvSpPr>
            <a:spLocks noGrp="1"/>
          </p:cNvSpPr>
          <p:nvPr>
            <p:ph type="title"/>
          </p:nvPr>
        </p:nvSpPr>
        <p:spPr>
          <a:xfrm>
            <a:off x="383601" y="365125"/>
            <a:ext cx="9825438" cy="1321014"/>
          </a:xfrm>
          <a:prstGeom prst="rect">
            <a:avLst/>
          </a:prstGeom>
        </p:spPr>
        <p:txBody>
          <a:bodyPr vert="horz" lIns="90000" tIns="45720" rIns="91440" bIns="45720" rtlCol="0" anchor="t" anchorCtr="0">
            <a:normAutofit/>
          </a:bodyPr>
          <a:lstStyle/>
          <a:p>
            <a:endParaRPr lang="nb-NO" dirty="0"/>
          </a:p>
        </p:txBody>
      </p:sp>
      <p:sp>
        <p:nvSpPr>
          <p:cNvPr id="11" name="Footer Placeholder 4"/>
          <p:cNvSpPr>
            <a:spLocks noGrp="1"/>
          </p:cNvSpPr>
          <p:nvPr>
            <p:ph type="ftr" sz="quarter" idx="3"/>
          </p:nvPr>
        </p:nvSpPr>
        <p:spPr>
          <a:xfrm>
            <a:off x="365305" y="6592622"/>
            <a:ext cx="4190365" cy="315666"/>
          </a:xfrm>
          <a:prstGeom prst="rect">
            <a:avLst/>
          </a:prstGeom>
        </p:spPr>
        <p:txBody>
          <a:bodyPr/>
          <a:lstStyle>
            <a:lvl1pPr>
              <a:defRPr sz="1000" baseline="0">
                <a:latin typeface="Arial" charset="0"/>
              </a:defRPr>
            </a:lvl1pPr>
          </a:lstStyle>
          <a:p>
            <a:endParaRPr lang="nb-NO" dirty="0"/>
          </a:p>
        </p:txBody>
      </p:sp>
    </p:spTree>
    <p:extLst>
      <p:ext uri="{BB962C8B-B14F-4D97-AF65-F5344CB8AC3E}">
        <p14:creationId xmlns:p14="http://schemas.microsoft.com/office/powerpoint/2010/main" val="1889083471"/>
      </p:ext>
    </p:extLst>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82" r:id="rId4"/>
    <p:sldLayoutId id="2147483683" r:id="rId5"/>
    <p:sldLayoutId id="2147483684" r:id="rId6"/>
    <p:sldLayoutId id="2147483670" r:id="rId7"/>
    <p:sldLayoutId id="2147483662" r:id="rId8"/>
    <p:sldLayoutId id="2147483673" r:id="rId9"/>
    <p:sldLayoutId id="2147483674" r:id="rId10"/>
    <p:sldLayoutId id="2147483685" r:id="rId11"/>
    <p:sldLayoutId id="2147483680" r:id="rId12"/>
    <p:sldLayoutId id="2147483672" r:id="rId13"/>
    <p:sldLayoutId id="2147483678" r:id="rId14"/>
    <p:sldLayoutId id="2147483681" r:id="rId15"/>
    <p:sldLayoutId id="2147483675" r:id="rId16"/>
    <p:sldLayoutId id="2147483686" r:id="rId17"/>
    <p:sldLayoutId id="2147483687" r:id="rId18"/>
    <p:sldLayoutId id="2147483688" r:id="rId19"/>
    <p:sldLayoutId id="2147483689" r:id="rId20"/>
    <p:sldLayoutId id="2147483690" r:id="rId21"/>
    <p:sldLayoutId id="214748369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95" rtl="0" eaLnBrk="1" latinLnBrk="0" hangingPunct="1">
        <a:lnSpc>
          <a:spcPct val="90000"/>
        </a:lnSpc>
        <a:spcBef>
          <a:spcPct val="0"/>
        </a:spcBef>
        <a:buNone/>
        <a:defRPr sz="3200" kern="1200" baseline="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 Type="http://schemas.openxmlformats.org/officeDocument/2006/relationships/tags" Target="../tags/tag117.xml"/><Relationship Id="rId21" Type="http://schemas.openxmlformats.org/officeDocument/2006/relationships/tags" Target="../tags/tag135.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29" Type="http://schemas.openxmlformats.org/officeDocument/2006/relationships/tags" Target="../tags/tag143.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tags" Target="../tags/tag138.xml"/><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tags" Target="../tags/tag142.xml"/><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slideLayout" Target="../slideLayouts/slideLayout18.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tags" Target="../tags/tag144.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6.xml"/><Relationship Id="rId1" Type="http://schemas.openxmlformats.org/officeDocument/2006/relationships/tags" Target="../tags/tag145.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49.xml"/><Relationship Id="rId7" Type="http://schemas.openxmlformats.org/officeDocument/2006/relationships/slideLayout" Target="../slideLayouts/slideLayout1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s/_rels/slide1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Layout" Target="../slideLayouts/slideLayout19.xml"/><Relationship Id="rId4" Type="http://schemas.openxmlformats.org/officeDocument/2006/relationships/tags" Target="../tags/tag15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59.xml"/><Relationship Id="rId7" Type="http://schemas.openxmlformats.org/officeDocument/2006/relationships/image" Target="../media/image29.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Layout" Target="../slideLayouts/slideLayout5.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slideLayout" Target="../slideLayouts/slideLayout19.xml"/><Relationship Id="rId4" Type="http://schemas.openxmlformats.org/officeDocument/2006/relationships/tags" Target="../tags/tag165.xml"/></Relationships>
</file>

<file path=ppt/slides/_rels/slide17.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slideLayout" Target="../slideLayouts/slideLayout19.xml"/><Relationship Id="rId4" Type="http://schemas.openxmlformats.org/officeDocument/2006/relationships/tags" Target="../tags/tag169.xml"/></Relationships>
</file>

<file path=ppt/slides/_rels/slide18.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oleObject" Target="../embeddings/oleObject17.bin"/><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22.wmf"/><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oleObject" Target="../embeddings/oleObject16.bin"/><Relationship Id="rId5" Type="http://schemas.openxmlformats.org/officeDocument/2006/relationships/tags" Target="../tags/tag174.xml"/><Relationship Id="rId15" Type="http://schemas.openxmlformats.org/officeDocument/2006/relationships/oleObject" Target="../embeddings/oleObject19.bin"/><Relationship Id="rId10" Type="http://schemas.openxmlformats.org/officeDocument/2006/relationships/slideLayout" Target="../slideLayouts/slideLayout1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13" Type="http://schemas.openxmlformats.org/officeDocument/2006/relationships/tags" Target="../tags/tag191.xml"/><Relationship Id="rId18" Type="http://schemas.openxmlformats.org/officeDocument/2006/relationships/tags" Target="../tags/tag196.xml"/><Relationship Id="rId26" Type="http://schemas.openxmlformats.org/officeDocument/2006/relationships/tags" Target="../tags/tag204.xml"/><Relationship Id="rId39" Type="http://schemas.openxmlformats.org/officeDocument/2006/relationships/oleObject" Target="../embeddings/oleObject21.bin"/><Relationship Id="rId21" Type="http://schemas.openxmlformats.org/officeDocument/2006/relationships/tags" Target="../tags/tag199.xml"/><Relationship Id="rId34" Type="http://schemas.openxmlformats.org/officeDocument/2006/relationships/tags" Target="../tags/tag212.xml"/><Relationship Id="rId7" Type="http://schemas.openxmlformats.org/officeDocument/2006/relationships/tags" Target="../tags/tag185.xml"/><Relationship Id="rId2" Type="http://schemas.openxmlformats.org/officeDocument/2006/relationships/tags" Target="../tags/tag180.xml"/><Relationship Id="rId16" Type="http://schemas.openxmlformats.org/officeDocument/2006/relationships/tags" Target="../tags/tag194.xml"/><Relationship Id="rId20" Type="http://schemas.openxmlformats.org/officeDocument/2006/relationships/tags" Target="../tags/tag198.xml"/><Relationship Id="rId29" Type="http://schemas.openxmlformats.org/officeDocument/2006/relationships/tags" Target="../tags/tag207.xml"/><Relationship Id="rId41" Type="http://schemas.openxmlformats.org/officeDocument/2006/relationships/oleObject" Target="../embeddings/oleObject23.bin"/><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24" Type="http://schemas.openxmlformats.org/officeDocument/2006/relationships/tags" Target="../tags/tag202.xml"/><Relationship Id="rId32" Type="http://schemas.openxmlformats.org/officeDocument/2006/relationships/tags" Target="../tags/tag210.xml"/><Relationship Id="rId37" Type="http://schemas.openxmlformats.org/officeDocument/2006/relationships/oleObject" Target="../embeddings/oleObject20.bin"/><Relationship Id="rId40" Type="http://schemas.openxmlformats.org/officeDocument/2006/relationships/oleObject" Target="../embeddings/oleObject22.bin"/><Relationship Id="rId5" Type="http://schemas.openxmlformats.org/officeDocument/2006/relationships/tags" Target="../tags/tag183.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slideLayout" Target="../slideLayouts/slideLayout19.xml"/><Relationship Id="rId10" Type="http://schemas.openxmlformats.org/officeDocument/2006/relationships/tags" Target="../tags/tag188.xml"/><Relationship Id="rId19" Type="http://schemas.openxmlformats.org/officeDocument/2006/relationships/tags" Target="../tags/tag197.xml"/><Relationship Id="rId31" Type="http://schemas.openxmlformats.org/officeDocument/2006/relationships/tags" Target="../tags/tag209.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tags" Target="../tags/tag200.xml"/><Relationship Id="rId27" Type="http://schemas.openxmlformats.org/officeDocument/2006/relationships/tags" Target="../tags/tag205.xml"/><Relationship Id="rId30" Type="http://schemas.openxmlformats.org/officeDocument/2006/relationships/tags" Target="../tags/tag208.xml"/><Relationship Id="rId35" Type="http://schemas.openxmlformats.org/officeDocument/2006/relationships/tags" Target="../tags/tag213.xml"/><Relationship Id="rId8" Type="http://schemas.openxmlformats.org/officeDocument/2006/relationships/tags" Target="../tags/tag186.xml"/><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image" Target="../media/image22.wmf"/></Relationships>
</file>

<file path=ppt/slides/_rels/slide2.xml.rels><?xml version="1.0" encoding="UTF-8" standalone="yes"?>
<Relationships xmlns="http://schemas.openxmlformats.org/package/2006/relationships"><Relationship Id="rId2" Type="http://schemas.openxmlformats.org/officeDocument/2006/relationships/hyperlink" Target="https://kristiania.instructure.com/courses/786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tags" Target="../tags/tag216.xml"/><Relationship Id="rId7" Type="http://schemas.openxmlformats.org/officeDocument/2006/relationships/image" Target="../media/image33.gif"/><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5.xml"/><Relationship Id="rId5" Type="http://schemas.openxmlformats.org/officeDocument/2006/relationships/tags" Target="../tags/tag218.xml"/><Relationship Id="rId4" Type="http://schemas.openxmlformats.org/officeDocument/2006/relationships/tags" Target="../tags/tag217.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21.xml"/><Relationship Id="rId7" Type="http://schemas.openxmlformats.org/officeDocument/2006/relationships/slideLayout" Target="../slideLayouts/slideLayout19.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s/_rels/slide23.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tags" Target="../tags/tag227.xml"/><Relationship Id="rId21" Type="http://schemas.openxmlformats.org/officeDocument/2006/relationships/oleObject" Target="../embeddings/oleObject24.bin"/><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5" Type="http://schemas.openxmlformats.org/officeDocument/2006/relationships/oleObject" Target="../embeddings/oleObject27.bin"/><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slideLayout" Target="../slideLayouts/slideLayout19.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24" Type="http://schemas.openxmlformats.org/officeDocument/2006/relationships/oleObject" Target="../embeddings/oleObject26.bin"/><Relationship Id="rId5" Type="http://schemas.openxmlformats.org/officeDocument/2006/relationships/tags" Target="../tags/tag229.xml"/><Relationship Id="rId15" Type="http://schemas.openxmlformats.org/officeDocument/2006/relationships/tags" Target="../tags/tag239.xml"/><Relationship Id="rId23" Type="http://schemas.openxmlformats.org/officeDocument/2006/relationships/oleObject" Target="../embeddings/oleObject25.bin"/><Relationship Id="rId10" Type="http://schemas.openxmlformats.org/officeDocument/2006/relationships/tags" Target="../tags/tag234.xml"/><Relationship Id="rId19" Type="http://schemas.openxmlformats.org/officeDocument/2006/relationships/tags" Target="../tags/tag243.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 Id="rId22" Type="http://schemas.openxmlformats.org/officeDocument/2006/relationships/image" Target="../media/image22.wmf"/></Relationships>
</file>

<file path=ppt/slides/_rels/slide2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246.xml"/><Relationship Id="rId7" Type="http://schemas.openxmlformats.org/officeDocument/2006/relationships/oleObject" Target="../embeddings/oleObject28.bin"/><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19.xml"/><Relationship Id="rId11" Type="http://schemas.openxmlformats.org/officeDocument/2006/relationships/oleObject" Target="../embeddings/oleObject31.bin"/><Relationship Id="rId5" Type="http://schemas.openxmlformats.org/officeDocument/2006/relationships/tags" Target="../tags/tag248.xml"/><Relationship Id="rId10" Type="http://schemas.openxmlformats.org/officeDocument/2006/relationships/oleObject" Target="../embeddings/oleObject30.bin"/><Relationship Id="rId4" Type="http://schemas.openxmlformats.org/officeDocument/2006/relationships/tags" Target="../tags/tag247.xml"/><Relationship Id="rId9"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7.png"/><Relationship Id="rId3" Type="http://schemas.openxmlformats.org/officeDocument/2006/relationships/tags" Target="../tags/tag251.xml"/><Relationship Id="rId7" Type="http://schemas.openxmlformats.org/officeDocument/2006/relationships/slideLayout" Target="../slideLayouts/slideLayout19.xml"/><Relationship Id="rId12" Type="http://schemas.openxmlformats.org/officeDocument/2006/relationships/oleObject" Target="../embeddings/oleObject35.bin"/><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oleObject" Target="../embeddings/oleObject34.bin"/><Relationship Id="rId5" Type="http://schemas.openxmlformats.org/officeDocument/2006/relationships/tags" Target="../tags/tag253.xml"/><Relationship Id="rId10" Type="http://schemas.openxmlformats.org/officeDocument/2006/relationships/oleObject" Target="../embeddings/oleObject33.bin"/><Relationship Id="rId4" Type="http://schemas.openxmlformats.org/officeDocument/2006/relationships/tags" Target="../tags/tag252.xml"/><Relationship Id="rId9" Type="http://schemas.openxmlformats.org/officeDocument/2006/relationships/image" Target="../media/image22.wmf"/></Relationships>
</file>

<file path=ppt/slides/_rels/slide26.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5" Type="http://schemas.openxmlformats.org/officeDocument/2006/relationships/image" Target="../media/image38.jpeg"/><Relationship Id="rId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3" Type="http://schemas.openxmlformats.org/officeDocument/2006/relationships/tags" Target="../tags/tag270.xml"/><Relationship Id="rId18" Type="http://schemas.openxmlformats.org/officeDocument/2006/relationships/tags" Target="../tags/tag275.xml"/><Relationship Id="rId26" Type="http://schemas.openxmlformats.org/officeDocument/2006/relationships/tags" Target="../tags/tag283.xml"/><Relationship Id="rId39" Type="http://schemas.openxmlformats.org/officeDocument/2006/relationships/oleObject" Target="../embeddings/oleObject39.bin"/><Relationship Id="rId21" Type="http://schemas.openxmlformats.org/officeDocument/2006/relationships/tags" Target="../tags/tag278.xml"/><Relationship Id="rId34" Type="http://schemas.openxmlformats.org/officeDocument/2006/relationships/slideLayout" Target="../slideLayouts/slideLayout19.xml"/><Relationship Id="rId42" Type="http://schemas.openxmlformats.org/officeDocument/2006/relationships/oleObject" Target="../embeddings/oleObject42.bin"/><Relationship Id="rId7" Type="http://schemas.openxmlformats.org/officeDocument/2006/relationships/tags" Target="../tags/tag264.xml"/><Relationship Id="rId2" Type="http://schemas.openxmlformats.org/officeDocument/2006/relationships/tags" Target="../tags/tag259.xml"/><Relationship Id="rId16" Type="http://schemas.openxmlformats.org/officeDocument/2006/relationships/tags" Target="../tags/tag273.xml"/><Relationship Id="rId20" Type="http://schemas.openxmlformats.org/officeDocument/2006/relationships/tags" Target="../tags/tag277.xml"/><Relationship Id="rId29" Type="http://schemas.openxmlformats.org/officeDocument/2006/relationships/tags" Target="../tags/tag286.xml"/><Relationship Id="rId41" Type="http://schemas.openxmlformats.org/officeDocument/2006/relationships/oleObject" Target="../embeddings/oleObject41.bin"/><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24" Type="http://schemas.openxmlformats.org/officeDocument/2006/relationships/tags" Target="../tags/tag281.xml"/><Relationship Id="rId32" Type="http://schemas.openxmlformats.org/officeDocument/2006/relationships/tags" Target="../tags/tag289.xml"/><Relationship Id="rId37" Type="http://schemas.openxmlformats.org/officeDocument/2006/relationships/oleObject" Target="../embeddings/oleObject37.bin"/><Relationship Id="rId40" Type="http://schemas.openxmlformats.org/officeDocument/2006/relationships/oleObject" Target="../embeddings/oleObject40.bin"/><Relationship Id="rId5" Type="http://schemas.openxmlformats.org/officeDocument/2006/relationships/tags" Target="../tags/tag262.xml"/><Relationship Id="rId15" Type="http://schemas.openxmlformats.org/officeDocument/2006/relationships/tags" Target="../tags/tag272.xml"/><Relationship Id="rId23" Type="http://schemas.openxmlformats.org/officeDocument/2006/relationships/tags" Target="../tags/tag280.xml"/><Relationship Id="rId28" Type="http://schemas.openxmlformats.org/officeDocument/2006/relationships/tags" Target="../tags/tag285.xml"/><Relationship Id="rId36" Type="http://schemas.openxmlformats.org/officeDocument/2006/relationships/image" Target="../media/image22.wmf"/><Relationship Id="rId10" Type="http://schemas.openxmlformats.org/officeDocument/2006/relationships/tags" Target="../tags/tag267.xml"/><Relationship Id="rId19" Type="http://schemas.openxmlformats.org/officeDocument/2006/relationships/tags" Target="../tags/tag276.xml"/><Relationship Id="rId31" Type="http://schemas.openxmlformats.org/officeDocument/2006/relationships/tags" Target="../tags/tag288.xml"/><Relationship Id="rId44" Type="http://schemas.openxmlformats.org/officeDocument/2006/relationships/oleObject" Target="../embeddings/oleObject44.bin"/><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 Id="rId22" Type="http://schemas.openxmlformats.org/officeDocument/2006/relationships/tags" Target="../tags/tag279.xml"/><Relationship Id="rId27" Type="http://schemas.openxmlformats.org/officeDocument/2006/relationships/tags" Target="../tags/tag284.xml"/><Relationship Id="rId30" Type="http://schemas.openxmlformats.org/officeDocument/2006/relationships/tags" Target="../tags/tag287.xml"/><Relationship Id="rId35" Type="http://schemas.openxmlformats.org/officeDocument/2006/relationships/oleObject" Target="../embeddings/oleObject36.bin"/><Relationship Id="rId43" Type="http://schemas.openxmlformats.org/officeDocument/2006/relationships/oleObject" Target="../embeddings/oleObject43.bin"/><Relationship Id="rId8" Type="http://schemas.openxmlformats.org/officeDocument/2006/relationships/tags" Target="../tags/tag265.xml"/><Relationship Id="rId3" Type="http://schemas.openxmlformats.org/officeDocument/2006/relationships/tags" Target="../tags/tag260.xml"/><Relationship Id="rId12" Type="http://schemas.openxmlformats.org/officeDocument/2006/relationships/tags" Target="../tags/tag269.xml"/><Relationship Id="rId17" Type="http://schemas.openxmlformats.org/officeDocument/2006/relationships/tags" Target="../tags/tag274.xml"/><Relationship Id="rId25" Type="http://schemas.openxmlformats.org/officeDocument/2006/relationships/tags" Target="../tags/tag282.xml"/><Relationship Id="rId33" Type="http://schemas.openxmlformats.org/officeDocument/2006/relationships/tags" Target="../tags/tag290.xml"/><Relationship Id="rId38"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oleObject" Target="../embeddings/oleObject47.bin"/><Relationship Id="rId3" Type="http://schemas.openxmlformats.org/officeDocument/2006/relationships/tags" Target="../tags/tag293.xml"/><Relationship Id="rId21" Type="http://schemas.openxmlformats.org/officeDocument/2006/relationships/oleObject" Target="../embeddings/oleObject50.bin"/><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oleObject" Target="../embeddings/oleObject46.bin"/><Relationship Id="rId2" Type="http://schemas.openxmlformats.org/officeDocument/2006/relationships/tags" Target="../tags/tag292.xml"/><Relationship Id="rId16" Type="http://schemas.openxmlformats.org/officeDocument/2006/relationships/image" Target="../media/image22.wmf"/><Relationship Id="rId20" Type="http://schemas.openxmlformats.org/officeDocument/2006/relationships/oleObject" Target="../embeddings/oleObject49.bin"/><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24" Type="http://schemas.openxmlformats.org/officeDocument/2006/relationships/oleObject" Target="../embeddings/oleObject53.bin"/><Relationship Id="rId5" Type="http://schemas.openxmlformats.org/officeDocument/2006/relationships/tags" Target="../tags/tag295.xml"/><Relationship Id="rId15" Type="http://schemas.openxmlformats.org/officeDocument/2006/relationships/oleObject" Target="../embeddings/oleObject45.bin"/><Relationship Id="rId23" Type="http://schemas.openxmlformats.org/officeDocument/2006/relationships/oleObject" Target="../embeddings/oleObject52.bin"/><Relationship Id="rId10" Type="http://schemas.openxmlformats.org/officeDocument/2006/relationships/tags" Target="../tags/tag300.xml"/><Relationship Id="rId19" Type="http://schemas.openxmlformats.org/officeDocument/2006/relationships/oleObject" Target="../embeddings/oleObject48.bin"/><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slideLayout" Target="../slideLayouts/slideLayout19.xml"/><Relationship Id="rId22" Type="http://schemas.openxmlformats.org/officeDocument/2006/relationships/oleObject" Target="../embeddings/oleObject51.bin"/></Relationships>
</file>

<file path=ppt/slides/_rels/slide29.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image" Target="../media/image39.png"/><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7.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09.xml"/><Relationship Id="rId7" Type="http://schemas.openxmlformats.org/officeDocument/2006/relationships/image" Target="../media/image40.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slideLayout" Target="../slideLayouts/slideLayout18.xml"/><Relationship Id="rId5" Type="http://schemas.openxmlformats.org/officeDocument/2006/relationships/tags" Target="../tags/tag311.xml"/><Relationship Id="rId4" Type="http://schemas.openxmlformats.org/officeDocument/2006/relationships/tags" Target="../tags/tag310.xml"/></Relationships>
</file>

<file path=ppt/slides/_rels/slide31.xml.rels><?xml version="1.0" encoding="UTF-8" standalone="yes"?>
<Relationships xmlns="http://schemas.openxmlformats.org/package/2006/relationships"><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tags" Target="../tags/tag337.xml"/><Relationship Id="rId39" Type="http://schemas.openxmlformats.org/officeDocument/2006/relationships/oleObject" Target="../embeddings/oleObject56.bin"/><Relationship Id="rId21" Type="http://schemas.openxmlformats.org/officeDocument/2006/relationships/tags" Target="../tags/tag332.xml"/><Relationship Id="rId34" Type="http://schemas.openxmlformats.org/officeDocument/2006/relationships/notesSlide" Target="../notesSlides/notesSlide7.xml"/><Relationship Id="rId42" Type="http://schemas.openxmlformats.org/officeDocument/2006/relationships/image" Target="../media/image45.wmf"/><Relationship Id="rId7" Type="http://schemas.openxmlformats.org/officeDocument/2006/relationships/tags" Target="../tags/tag318.xml"/><Relationship Id="rId2" Type="http://schemas.openxmlformats.org/officeDocument/2006/relationships/tags" Target="../tags/tag313.xml"/><Relationship Id="rId16" Type="http://schemas.openxmlformats.org/officeDocument/2006/relationships/tags" Target="../tags/tag327.xml"/><Relationship Id="rId20" Type="http://schemas.openxmlformats.org/officeDocument/2006/relationships/tags" Target="../tags/tag331.xml"/><Relationship Id="rId29" Type="http://schemas.openxmlformats.org/officeDocument/2006/relationships/tags" Target="../tags/tag340.xml"/><Relationship Id="rId41" Type="http://schemas.openxmlformats.org/officeDocument/2006/relationships/oleObject" Target="../embeddings/oleObject57.bin"/><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24" Type="http://schemas.openxmlformats.org/officeDocument/2006/relationships/tags" Target="../tags/tag335.xml"/><Relationship Id="rId32" Type="http://schemas.openxmlformats.org/officeDocument/2006/relationships/tags" Target="../tags/tag343.xml"/><Relationship Id="rId37" Type="http://schemas.openxmlformats.org/officeDocument/2006/relationships/oleObject" Target="../embeddings/oleObject55.bin"/><Relationship Id="rId40" Type="http://schemas.openxmlformats.org/officeDocument/2006/relationships/image" Target="../media/image44.wmf"/><Relationship Id="rId5" Type="http://schemas.openxmlformats.org/officeDocument/2006/relationships/tags" Target="../tags/tag316.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tags" Target="../tags/tag339.xml"/><Relationship Id="rId36" Type="http://schemas.openxmlformats.org/officeDocument/2006/relationships/image" Target="../media/image42.wmf"/><Relationship Id="rId10" Type="http://schemas.openxmlformats.org/officeDocument/2006/relationships/tags" Target="../tags/tag321.xml"/><Relationship Id="rId19" Type="http://schemas.openxmlformats.org/officeDocument/2006/relationships/tags" Target="../tags/tag330.xml"/><Relationship Id="rId31" Type="http://schemas.openxmlformats.org/officeDocument/2006/relationships/tags" Target="../tags/tag342.xml"/><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tags" Target="../tags/tag338.xml"/><Relationship Id="rId30" Type="http://schemas.openxmlformats.org/officeDocument/2006/relationships/tags" Target="../tags/tag341.xml"/><Relationship Id="rId35" Type="http://schemas.openxmlformats.org/officeDocument/2006/relationships/oleObject" Target="../embeddings/oleObject54.bin"/><Relationship Id="rId8" Type="http://schemas.openxmlformats.org/officeDocument/2006/relationships/tags" Target="../tags/tag319.xml"/><Relationship Id="rId3" Type="http://schemas.openxmlformats.org/officeDocument/2006/relationships/tags" Target="../tags/tag314.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33" Type="http://schemas.openxmlformats.org/officeDocument/2006/relationships/slideLayout" Target="../slideLayouts/slideLayout19.xml"/><Relationship Id="rId38" Type="http://schemas.openxmlformats.org/officeDocument/2006/relationships/image" Target="../media/image43.wmf"/></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346.xml"/><Relationship Id="rId7" Type="http://schemas.openxmlformats.org/officeDocument/2006/relationships/notesSlide" Target="../notesSlides/notesSlide8.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Layout" Target="../slideLayouts/slideLayout19.xml"/><Relationship Id="rId5" Type="http://schemas.openxmlformats.org/officeDocument/2006/relationships/tags" Target="../tags/tag348.xml"/><Relationship Id="rId4" Type="http://schemas.openxmlformats.org/officeDocument/2006/relationships/tags" Target="../tags/tag347.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351.xml"/><Relationship Id="rId7" Type="http://schemas.openxmlformats.org/officeDocument/2006/relationships/notesSlide" Target="../notesSlides/notesSlide9.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slideLayout" Target="../slideLayouts/slideLayout19.xml"/><Relationship Id="rId5" Type="http://schemas.openxmlformats.org/officeDocument/2006/relationships/tags" Target="../tags/tag353.xml"/><Relationship Id="rId4" Type="http://schemas.openxmlformats.org/officeDocument/2006/relationships/tags" Target="../tags/tag352.xml"/></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5.xml"/><Relationship Id="rId1" Type="http://schemas.openxmlformats.org/officeDocument/2006/relationships/tags" Target="../tags/tag354.xml"/></Relationships>
</file>

<file path=ppt/slides/_rels/slide36.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 Id="rId5" Type="http://schemas.openxmlformats.org/officeDocument/2006/relationships/slideLayout" Target="../slideLayouts/slideLayout19.xml"/><Relationship Id="rId4" Type="http://schemas.openxmlformats.org/officeDocument/2006/relationships/tags" Target="../tags/tag359.xml"/></Relationships>
</file>

<file path=ppt/slides/_rels/slide37.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5" Type="http://schemas.openxmlformats.org/officeDocument/2006/relationships/slideLayout" Target="../slideLayouts/slideLayout19.xml"/><Relationship Id="rId4" Type="http://schemas.openxmlformats.org/officeDocument/2006/relationships/tags" Target="../tags/tag36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5.xml"/><Relationship Id="rId1" Type="http://schemas.openxmlformats.org/officeDocument/2006/relationships/tags" Target="../tags/tag364.xml"/><Relationship Id="rId4" Type="http://schemas.openxmlformats.org/officeDocument/2006/relationships/audio" Target="../media/audio1.wav"/></Relationships>
</file>

<file path=ppt/slides/_rels/slide39.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notesSlide" Target="../notesSlides/notesSlide11.xml"/><Relationship Id="rId5" Type="http://schemas.openxmlformats.org/officeDocument/2006/relationships/slideLayout" Target="../slideLayouts/slideLayout19.xml"/><Relationship Id="rId4" Type="http://schemas.openxmlformats.org/officeDocument/2006/relationships/tags" Target="../tags/tag369.xml"/></Relationships>
</file>

<file path=ppt/slides/_rels/slide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8.jpeg"/><Relationship Id="rId5" Type="http://schemas.openxmlformats.org/officeDocument/2006/relationships/notesSlide" Target="../notesSlides/notesSlide2.xml"/><Relationship Id="rId4"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notesSlide" Target="../notesSlides/notesSlide12.xml"/><Relationship Id="rId5" Type="http://schemas.openxmlformats.org/officeDocument/2006/relationships/slideLayout" Target="../slideLayouts/slideLayout19.xml"/><Relationship Id="rId4" Type="http://schemas.openxmlformats.org/officeDocument/2006/relationships/tags" Target="../tags/tag373.xml"/></Relationships>
</file>

<file path=ppt/slides/_rels/slide41.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notesSlide" Target="../notesSlides/notesSlide13.xml"/><Relationship Id="rId5" Type="http://schemas.openxmlformats.org/officeDocument/2006/relationships/slideLayout" Target="../slideLayouts/slideLayout19.xml"/><Relationship Id="rId4" Type="http://schemas.openxmlformats.org/officeDocument/2006/relationships/tags" Target="../tags/tag377.xml"/></Relationships>
</file>

<file path=ppt/slides/_rels/slide42.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5" Type="http://schemas.openxmlformats.org/officeDocument/2006/relationships/slideLayout" Target="../slideLayouts/slideLayout19.xml"/><Relationship Id="rId4" Type="http://schemas.openxmlformats.org/officeDocument/2006/relationships/tags" Target="../tags/tag381.xml"/></Relationships>
</file>

<file path=ppt/slides/_rels/slide43.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 Id="rId5" Type="http://schemas.openxmlformats.org/officeDocument/2006/relationships/slideLayout" Target="../slideLayouts/slideLayout19.xml"/><Relationship Id="rId4" Type="http://schemas.openxmlformats.org/officeDocument/2006/relationships/tags" Target="../tags/tag38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7.xml"/><Relationship Id="rId1" Type="http://schemas.openxmlformats.org/officeDocument/2006/relationships/tags" Target="../tags/tag386.xml"/></Relationships>
</file>

<file path=ppt/slides/_rels/slide45.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image" Target="../media/image50.png"/><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389.xml"/><Relationship Id="rId16" Type="http://schemas.openxmlformats.org/officeDocument/2006/relationships/image" Target="../media/image53.png"/><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slideLayout" Target="../slideLayouts/slideLayout19.xml"/><Relationship Id="rId5" Type="http://schemas.openxmlformats.org/officeDocument/2006/relationships/tags" Target="../tags/tag392.xml"/><Relationship Id="rId15" Type="http://schemas.openxmlformats.org/officeDocument/2006/relationships/image" Target="../media/image52.png"/><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slideLayout" Target="../slideLayouts/slideLayout19.xml"/><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image" Target="../media/image58.png"/><Relationship Id="rId2" Type="http://schemas.openxmlformats.org/officeDocument/2006/relationships/tags" Target="../tags/tag399.xml"/><Relationship Id="rId16" Type="http://schemas.openxmlformats.org/officeDocument/2006/relationships/image" Target="../media/image57.pn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5" Type="http://schemas.openxmlformats.org/officeDocument/2006/relationships/tags" Target="../tags/tag402.xml"/><Relationship Id="rId15" Type="http://schemas.openxmlformats.org/officeDocument/2006/relationships/image" Target="../media/image56.png"/><Relationship Id="rId10" Type="http://schemas.openxmlformats.org/officeDocument/2006/relationships/tags" Target="../tags/tag407.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tags" Target="../tags/tag412.xml"/><Relationship Id="rId7" Type="http://schemas.openxmlformats.org/officeDocument/2006/relationships/slideLayout" Target="../slideLayouts/slideLayout18.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s>
</file>

<file path=ppt/slides/_rels/slide48.xml.rels><?xml version="1.0" encoding="UTF-8" standalone="yes"?>
<Relationships xmlns="http://schemas.openxmlformats.org/package/2006/relationships"><Relationship Id="rId3" Type="http://schemas.openxmlformats.org/officeDocument/2006/relationships/tags" Target="../tags/tag418.xml"/><Relationship Id="rId7" Type="http://schemas.openxmlformats.org/officeDocument/2006/relationships/image" Target="../media/image59.png"/><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slideLayout" Target="../slideLayouts/slideLayout19.xml"/><Relationship Id="rId5" Type="http://schemas.openxmlformats.org/officeDocument/2006/relationships/tags" Target="../tags/tag420.xml"/><Relationship Id="rId4" Type="http://schemas.openxmlformats.org/officeDocument/2006/relationships/tags" Target="../tags/tag419.xml"/></Relationships>
</file>

<file path=ppt/slides/_rels/slide49.xml.rels><?xml version="1.0" encoding="UTF-8" standalone="yes"?>
<Relationships xmlns="http://schemas.openxmlformats.org/package/2006/relationships"><Relationship Id="rId8" Type="http://schemas.openxmlformats.org/officeDocument/2006/relationships/tags" Target="../tags/tag428.xml"/><Relationship Id="rId3" Type="http://schemas.openxmlformats.org/officeDocument/2006/relationships/tags" Target="../tags/tag423.xml"/><Relationship Id="rId7" Type="http://schemas.openxmlformats.org/officeDocument/2006/relationships/tags" Target="../tags/tag427.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image" Target="../media/image60.png"/><Relationship Id="rId5" Type="http://schemas.openxmlformats.org/officeDocument/2006/relationships/tags" Target="../tags/tag425.xml"/><Relationship Id="rId10" Type="http://schemas.openxmlformats.org/officeDocument/2006/relationships/slideLayout" Target="../slideLayouts/slideLayout19.xml"/><Relationship Id="rId4" Type="http://schemas.openxmlformats.org/officeDocument/2006/relationships/tags" Target="../tags/tag424.xml"/><Relationship Id="rId9" Type="http://schemas.openxmlformats.org/officeDocument/2006/relationships/tags" Target="../tags/tag429.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 Id="rId5" Type="http://schemas.openxmlformats.org/officeDocument/2006/relationships/slideLayout" Target="../slideLayouts/slideLayout19.xml"/><Relationship Id="rId4" Type="http://schemas.openxmlformats.org/officeDocument/2006/relationships/tags" Target="../tags/tag433.xml"/></Relationships>
</file>

<file path=ppt/slides/_rels/slide51.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slideLayout" Target="../slideLayouts/slideLayout18.xml"/><Relationship Id="rId5" Type="http://schemas.openxmlformats.org/officeDocument/2006/relationships/tags" Target="../tags/tag438.xml"/><Relationship Id="rId4" Type="http://schemas.openxmlformats.org/officeDocument/2006/relationships/tags" Target="../tags/tag437.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441.xml"/><Relationship Id="rId7" Type="http://schemas.openxmlformats.org/officeDocument/2006/relationships/tags" Target="../tags/tag445.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9"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tags" Target="../tags/tag448.xml"/><Relationship Id="rId7" Type="http://schemas.openxmlformats.org/officeDocument/2006/relationships/slideLayout" Target="../slideLayouts/slideLayout19.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s>
</file>

<file path=ppt/slides/_rels/slide54.xml.rels><?xml version="1.0" encoding="UTF-8" standalone="yes"?>
<Relationships xmlns="http://schemas.openxmlformats.org/package/2006/relationships"><Relationship Id="rId8" Type="http://schemas.openxmlformats.org/officeDocument/2006/relationships/tags" Target="../tags/tag459.xml"/><Relationship Id="rId3" Type="http://schemas.openxmlformats.org/officeDocument/2006/relationships/tags" Target="../tags/tag454.xml"/><Relationship Id="rId7" Type="http://schemas.openxmlformats.org/officeDocument/2006/relationships/tags" Target="../tags/tag458.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image" Target="../media/image62.jpeg"/><Relationship Id="rId5" Type="http://schemas.openxmlformats.org/officeDocument/2006/relationships/tags" Target="../tags/tag456.xml"/><Relationship Id="rId10" Type="http://schemas.openxmlformats.org/officeDocument/2006/relationships/slideLayout" Target="../slideLayouts/slideLayout19.xml"/><Relationship Id="rId4" Type="http://schemas.openxmlformats.org/officeDocument/2006/relationships/tags" Target="../tags/tag455.xml"/><Relationship Id="rId9" Type="http://schemas.openxmlformats.org/officeDocument/2006/relationships/tags" Target="../tags/tag460.xml"/></Relationships>
</file>

<file path=ppt/slides/_rels/slide55.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slideLayout" Target="../slideLayouts/slideLayout18.xml"/><Relationship Id="rId5" Type="http://schemas.openxmlformats.org/officeDocument/2006/relationships/tags" Target="../tags/tag465.xml"/><Relationship Id="rId4" Type="http://schemas.openxmlformats.org/officeDocument/2006/relationships/tags" Target="../tags/tag464.xml"/></Relationships>
</file>

<file path=ppt/slides/_rels/slide56.xml.rels><?xml version="1.0" encoding="UTF-8" standalone="yes"?>
<Relationships xmlns="http://schemas.openxmlformats.org/package/2006/relationships"><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image" Target="../media/image63.png"/><Relationship Id="rId5" Type="http://schemas.openxmlformats.org/officeDocument/2006/relationships/slideLayout" Target="../slideLayouts/slideLayout19.xml"/><Relationship Id="rId4" Type="http://schemas.openxmlformats.org/officeDocument/2006/relationships/tags" Target="../tags/tag469.xml"/></Relationships>
</file>

<file path=ppt/slides/_rels/slide57.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ags" Target="../tags/tag470.xml"/><Relationship Id="rId5" Type="http://schemas.openxmlformats.org/officeDocument/2006/relationships/slideLayout" Target="../slideLayouts/slideLayout19.xml"/><Relationship Id="rId4" Type="http://schemas.openxmlformats.org/officeDocument/2006/relationships/tags" Target="../tags/tag473.xml"/></Relationships>
</file>

<file path=ppt/slides/_rels/slide58.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slideLayout" Target="../slideLayouts/slideLayout18.xml"/><Relationship Id="rId5" Type="http://schemas.openxmlformats.org/officeDocument/2006/relationships/tags" Target="../tags/tag478.xml"/><Relationship Id="rId4" Type="http://schemas.openxmlformats.org/officeDocument/2006/relationships/tags" Target="../tags/tag477.xml"/></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81.xml"/><Relationship Id="rId7" Type="http://schemas.openxmlformats.org/officeDocument/2006/relationships/slideLayout" Target="../slideLayouts/slideLayout19.xml"/><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slideLayout" Target="../slideLayouts/slideLayout19.xml"/><Relationship Id="rId4" Type="http://schemas.openxmlformats.org/officeDocument/2006/relationships/tags" Target="../tags/tag488.xml"/></Relationships>
</file>

<file path=ppt/slides/_rels/slide61.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2.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slideLayout" Target="../slideLayouts/slideLayout18.xml"/><Relationship Id="rId5" Type="http://schemas.openxmlformats.org/officeDocument/2006/relationships/tags" Target="../tags/tag498.xml"/><Relationship Id="rId4" Type="http://schemas.openxmlformats.org/officeDocument/2006/relationships/tags" Target="../tags/tag497.xml"/></Relationships>
</file>

<file path=ppt/slides/_rels/slide63.xml.rels><?xml version="1.0" encoding="UTF-8" standalone="yes"?>
<Relationships xmlns="http://schemas.openxmlformats.org/package/2006/relationships"><Relationship Id="rId3" Type="http://schemas.openxmlformats.org/officeDocument/2006/relationships/tags" Target="../tags/tag501.xml"/><Relationship Id="rId7" Type="http://schemas.openxmlformats.org/officeDocument/2006/relationships/image" Target="../media/image66.jpeg"/><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slideLayout" Target="../slideLayouts/slideLayout19.xml"/><Relationship Id="rId5" Type="http://schemas.openxmlformats.org/officeDocument/2006/relationships/tags" Target="../tags/tag503.xml"/><Relationship Id="rId4" Type="http://schemas.openxmlformats.org/officeDocument/2006/relationships/tags" Target="../tags/tag502.xml"/></Relationships>
</file>

<file path=ppt/slides/_rels/slide64.xml.rels><?xml version="1.0" encoding="UTF-8" standalone="yes"?>
<Relationships xmlns="http://schemas.openxmlformats.org/package/2006/relationships"><Relationship Id="rId3" Type="http://schemas.openxmlformats.org/officeDocument/2006/relationships/tags" Target="../tags/tag506.xml"/><Relationship Id="rId7" Type="http://schemas.openxmlformats.org/officeDocument/2006/relationships/image" Target="../media/image67.jpeg"/><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slideLayout" Target="../slideLayouts/slideLayout19.xml"/><Relationship Id="rId5" Type="http://schemas.openxmlformats.org/officeDocument/2006/relationships/tags" Target="../tags/tag508.xml"/><Relationship Id="rId4" Type="http://schemas.openxmlformats.org/officeDocument/2006/relationships/tags" Target="../tags/tag507.xml"/></Relationships>
</file>

<file path=ppt/slides/_rels/slide65.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 Id="rId5" Type="http://schemas.openxmlformats.org/officeDocument/2006/relationships/slideLayout" Target="../slideLayouts/slideLayout19.xml"/><Relationship Id="rId4" Type="http://schemas.openxmlformats.org/officeDocument/2006/relationships/tags" Target="../tags/tag512.xml"/></Relationships>
</file>

<file path=ppt/slides/_rels/slide66.xml.rels><?xml version="1.0" encoding="UTF-8" standalone="yes"?>
<Relationships xmlns="http://schemas.openxmlformats.org/package/2006/relationships"><Relationship Id="rId3" Type="http://schemas.openxmlformats.org/officeDocument/2006/relationships/tags" Target="../tags/tag515.xml"/><Relationship Id="rId2" Type="http://schemas.openxmlformats.org/officeDocument/2006/relationships/tags" Target="../tags/tag514.xml"/><Relationship Id="rId1" Type="http://schemas.openxmlformats.org/officeDocument/2006/relationships/tags" Target="../tags/tag513.xml"/><Relationship Id="rId5" Type="http://schemas.openxmlformats.org/officeDocument/2006/relationships/slideLayout" Target="../slideLayouts/slideLayout19.xml"/><Relationship Id="rId4" Type="http://schemas.openxmlformats.org/officeDocument/2006/relationships/tags" Target="../tags/tag516.xml"/></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tags" Target="../tags/tag529.xml"/><Relationship Id="rId18" Type="http://schemas.openxmlformats.org/officeDocument/2006/relationships/oleObject" Target="../embeddings/oleObject59.bin"/><Relationship Id="rId3" Type="http://schemas.openxmlformats.org/officeDocument/2006/relationships/tags" Target="../tags/tag519.xml"/><Relationship Id="rId21" Type="http://schemas.openxmlformats.org/officeDocument/2006/relationships/oleObject" Target="../embeddings/oleObject62.bin"/><Relationship Id="rId7" Type="http://schemas.openxmlformats.org/officeDocument/2006/relationships/tags" Target="../tags/tag523.xml"/><Relationship Id="rId12" Type="http://schemas.openxmlformats.org/officeDocument/2006/relationships/tags" Target="../tags/tag528.xml"/><Relationship Id="rId17" Type="http://schemas.openxmlformats.org/officeDocument/2006/relationships/image" Target="../media/image22.wmf"/><Relationship Id="rId25" Type="http://schemas.openxmlformats.org/officeDocument/2006/relationships/oleObject" Target="../embeddings/oleObject66.bin"/><Relationship Id="rId2" Type="http://schemas.openxmlformats.org/officeDocument/2006/relationships/tags" Target="../tags/tag518.xml"/><Relationship Id="rId16" Type="http://schemas.openxmlformats.org/officeDocument/2006/relationships/oleObject" Target="../embeddings/oleObject58.bin"/><Relationship Id="rId20" Type="http://schemas.openxmlformats.org/officeDocument/2006/relationships/oleObject" Target="../embeddings/oleObject61.bin"/><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24" Type="http://schemas.openxmlformats.org/officeDocument/2006/relationships/oleObject" Target="../embeddings/oleObject65.bin"/><Relationship Id="rId5" Type="http://schemas.openxmlformats.org/officeDocument/2006/relationships/tags" Target="../tags/tag521.xml"/><Relationship Id="rId15" Type="http://schemas.openxmlformats.org/officeDocument/2006/relationships/slideLayout" Target="../slideLayouts/slideLayout19.xml"/><Relationship Id="rId23" Type="http://schemas.openxmlformats.org/officeDocument/2006/relationships/oleObject" Target="../embeddings/oleObject64.bin"/><Relationship Id="rId10" Type="http://schemas.openxmlformats.org/officeDocument/2006/relationships/tags" Target="../tags/tag526.xml"/><Relationship Id="rId19" Type="http://schemas.openxmlformats.org/officeDocument/2006/relationships/oleObject" Target="../embeddings/oleObject60.bin"/><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tags" Target="../tags/tag530.xml"/><Relationship Id="rId22" Type="http://schemas.openxmlformats.org/officeDocument/2006/relationships/oleObject" Target="../embeddings/oleObject63.bin"/></Relationships>
</file>

<file path=ppt/slides/_rels/slide68.xml.rels><?xml version="1.0" encoding="UTF-8" standalone="yes"?>
<Relationships xmlns="http://schemas.openxmlformats.org/package/2006/relationships"><Relationship Id="rId3" Type="http://schemas.openxmlformats.org/officeDocument/2006/relationships/tags" Target="../tags/tag533.xml"/><Relationship Id="rId7" Type="http://schemas.openxmlformats.org/officeDocument/2006/relationships/image" Target="../media/image68.png"/><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slideLayout" Target="../slideLayouts/slideLayout19.xml"/><Relationship Id="rId5" Type="http://schemas.openxmlformats.org/officeDocument/2006/relationships/tags" Target="../tags/tag535.xml"/><Relationship Id="rId4" Type="http://schemas.openxmlformats.org/officeDocument/2006/relationships/tags" Target="../tags/tag534.xml"/></Relationships>
</file>

<file path=ppt/slides/_rels/slide69.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tags" Target="../tags/tag548.xml"/><Relationship Id="rId18" Type="http://schemas.openxmlformats.org/officeDocument/2006/relationships/tags" Target="../tags/tag553.xml"/><Relationship Id="rId26" Type="http://schemas.openxmlformats.org/officeDocument/2006/relationships/oleObject" Target="../embeddings/oleObject67.bin"/><Relationship Id="rId3" Type="http://schemas.openxmlformats.org/officeDocument/2006/relationships/tags" Target="../tags/tag538.xml"/><Relationship Id="rId21" Type="http://schemas.openxmlformats.org/officeDocument/2006/relationships/tags" Target="../tags/tag556.xm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tags" Target="../tags/tag552.xml"/><Relationship Id="rId25" Type="http://schemas.openxmlformats.org/officeDocument/2006/relationships/slideLayout" Target="../slideLayouts/slideLayout19.xml"/><Relationship Id="rId2" Type="http://schemas.openxmlformats.org/officeDocument/2006/relationships/tags" Target="../tags/tag537.xml"/><Relationship Id="rId16" Type="http://schemas.openxmlformats.org/officeDocument/2006/relationships/tags" Target="../tags/tag551.xml"/><Relationship Id="rId20" Type="http://schemas.openxmlformats.org/officeDocument/2006/relationships/tags" Target="../tags/tag555.xml"/><Relationship Id="rId29" Type="http://schemas.openxmlformats.org/officeDocument/2006/relationships/oleObject" Target="../embeddings/oleObject69.bin"/><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24" Type="http://schemas.openxmlformats.org/officeDocument/2006/relationships/tags" Target="../tags/tag559.xml"/><Relationship Id="rId32" Type="http://schemas.openxmlformats.org/officeDocument/2006/relationships/oleObject" Target="../embeddings/oleObject72.bin"/><Relationship Id="rId5" Type="http://schemas.openxmlformats.org/officeDocument/2006/relationships/tags" Target="../tags/tag540.xml"/><Relationship Id="rId15" Type="http://schemas.openxmlformats.org/officeDocument/2006/relationships/tags" Target="../tags/tag550.xml"/><Relationship Id="rId23" Type="http://schemas.openxmlformats.org/officeDocument/2006/relationships/tags" Target="../tags/tag558.xml"/><Relationship Id="rId28" Type="http://schemas.openxmlformats.org/officeDocument/2006/relationships/oleObject" Target="../embeddings/oleObject68.bin"/><Relationship Id="rId10" Type="http://schemas.openxmlformats.org/officeDocument/2006/relationships/tags" Target="../tags/tag545.xml"/><Relationship Id="rId19" Type="http://schemas.openxmlformats.org/officeDocument/2006/relationships/tags" Target="../tags/tag554.xml"/><Relationship Id="rId31" Type="http://schemas.openxmlformats.org/officeDocument/2006/relationships/oleObject" Target="../embeddings/oleObject71.bin"/><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 Id="rId22" Type="http://schemas.openxmlformats.org/officeDocument/2006/relationships/tags" Target="../tags/tag557.xml"/><Relationship Id="rId27" Type="http://schemas.openxmlformats.org/officeDocument/2006/relationships/image" Target="../media/image22.wmf"/><Relationship Id="rId30" Type="http://schemas.openxmlformats.org/officeDocument/2006/relationships/oleObject" Target="../embeddings/oleObject70.bin"/></Relationships>
</file>

<file path=ppt/slides/_rels/slide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1.png"/><Relationship Id="rId5" Type="http://schemas.openxmlformats.org/officeDocument/2006/relationships/slideLayout" Target="../slideLayouts/slideLayout5.xml"/><Relationship Id="rId4" Type="http://schemas.openxmlformats.org/officeDocument/2006/relationships/tags" Target="../tags/tag32.xml"/></Relationships>
</file>

<file path=ppt/slides/_rels/slide70.xml.rels><?xml version="1.0" encoding="UTF-8" standalone="yes"?>
<Relationships xmlns="http://schemas.openxmlformats.org/package/2006/relationships"><Relationship Id="rId13" Type="http://schemas.openxmlformats.org/officeDocument/2006/relationships/tags" Target="../tags/tag572.xml"/><Relationship Id="rId18" Type="http://schemas.openxmlformats.org/officeDocument/2006/relationships/tags" Target="../tags/tag577.xml"/><Relationship Id="rId26" Type="http://schemas.openxmlformats.org/officeDocument/2006/relationships/tags" Target="../tags/tag585.xml"/><Relationship Id="rId39" Type="http://schemas.openxmlformats.org/officeDocument/2006/relationships/tags" Target="../tags/tag598.xml"/><Relationship Id="rId21" Type="http://schemas.openxmlformats.org/officeDocument/2006/relationships/tags" Target="../tags/tag580.xml"/><Relationship Id="rId34" Type="http://schemas.openxmlformats.org/officeDocument/2006/relationships/tags" Target="../tags/tag593.xml"/><Relationship Id="rId42" Type="http://schemas.openxmlformats.org/officeDocument/2006/relationships/tags" Target="../tags/tag601.xml"/><Relationship Id="rId47" Type="http://schemas.openxmlformats.org/officeDocument/2006/relationships/oleObject" Target="../embeddings/oleObject74.bin"/><Relationship Id="rId50" Type="http://schemas.openxmlformats.org/officeDocument/2006/relationships/oleObject" Target="../embeddings/oleObject77.bin"/><Relationship Id="rId7" Type="http://schemas.openxmlformats.org/officeDocument/2006/relationships/tags" Target="../tags/tag566.xml"/><Relationship Id="rId2" Type="http://schemas.openxmlformats.org/officeDocument/2006/relationships/tags" Target="../tags/tag561.xml"/><Relationship Id="rId16" Type="http://schemas.openxmlformats.org/officeDocument/2006/relationships/tags" Target="../tags/tag575.xml"/><Relationship Id="rId29" Type="http://schemas.openxmlformats.org/officeDocument/2006/relationships/tags" Target="../tags/tag588.xml"/><Relationship Id="rId11" Type="http://schemas.openxmlformats.org/officeDocument/2006/relationships/tags" Target="../tags/tag570.xml"/><Relationship Id="rId24" Type="http://schemas.openxmlformats.org/officeDocument/2006/relationships/tags" Target="../tags/tag583.xml"/><Relationship Id="rId32" Type="http://schemas.openxmlformats.org/officeDocument/2006/relationships/tags" Target="../tags/tag591.xml"/><Relationship Id="rId37" Type="http://schemas.openxmlformats.org/officeDocument/2006/relationships/tags" Target="../tags/tag596.xml"/><Relationship Id="rId40" Type="http://schemas.openxmlformats.org/officeDocument/2006/relationships/tags" Target="../tags/tag599.xml"/><Relationship Id="rId45" Type="http://schemas.openxmlformats.org/officeDocument/2006/relationships/oleObject" Target="../embeddings/oleObject73.bin"/><Relationship Id="rId53" Type="http://schemas.openxmlformats.org/officeDocument/2006/relationships/oleObject" Target="../embeddings/oleObject80.bin"/><Relationship Id="rId5" Type="http://schemas.openxmlformats.org/officeDocument/2006/relationships/tags" Target="../tags/tag564.xml"/><Relationship Id="rId10" Type="http://schemas.openxmlformats.org/officeDocument/2006/relationships/tags" Target="../tags/tag569.xml"/><Relationship Id="rId19" Type="http://schemas.openxmlformats.org/officeDocument/2006/relationships/tags" Target="../tags/tag578.xml"/><Relationship Id="rId31" Type="http://schemas.openxmlformats.org/officeDocument/2006/relationships/tags" Target="../tags/tag590.xml"/><Relationship Id="rId44" Type="http://schemas.openxmlformats.org/officeDocument/2006/relationships/slideLayout" Target="../slideLayouts/slideLayout21.xml"/><Relationship Id="rId52" Type="http://schemas.openxmlformats.org/officeDocument/2006/relationships/oleObject" Target="../embeddings/oleObject79.bin"/><Relationship Id="rId4" Type="http://schemas.openxmlformats.org/officeDocument/2006/relationships/tags" Target="../tags/tag563.xml"/><Relationship Id="rId9" Type="http://schemas.openxmlformats.org/officeDocument/2006/relationships/tags" Target="../tags/tag568.xml"/><Relationship Id="rId14" Type="http://schemas.openxmlformats.org/officeDocument/2006/relationships/tags" Target="../tags/tag573.xml"/><Relationship Id="rId22" Type="http://schemas.openxmlformats.org/officeDocument/2006/relationships/tags" Target="../tags/tag581.xml"/><Relationship Id="rId27" Type="http://schemas.openxmlformats.org/officeDocument/2006/relationships/tags" Target="../tags/tag586.xml"/><Relationship Id="rId30" Type="http://schemas.openxmlformats.org/officeDocument/2006/relationships/tags" Target="../tags/tag589.xml"/><Relationship Id="rId35" Type="http://schemas.openxmlformats.org/officeDocument/2006/relationships/tags" Target="../tags/tag594.xml"/><Relationship Id="rId43" Type="http://schemas.openxmlformats.org/officeDocument/2006/relationships/tags" Target="../tags/tag602.xml"/><Relationship Id="rId48" Type="http://schemas.openxmlformats.org/officeDocument/2006/relationships/oleObject" Target="../embeddings/oleObject75.bin"/><Relationship Id="rId8" Type="http://schemas.openxmlformats.org/officeDocument/2006/relationships/tags" Target="../tags/tag567.xml"/><Relationship Id="rId51" Type="http://schemas.openxmlformats.org/officeDocument/2006/relationships/oleObject" Target="../embeddings/oleObject78.bin"/><Relationship Id="rId3" Type="http://schemas.openxmlformats.org/officeDocument/2006/relationships/tags" Target="../tags/tag562.xml"/><Relationship Id="rId12" Type="http://schemas.openxmlformats.org/officeDocument/2006/relationships/tags" Target="../tags/tag571.xml"/><Relationship Id="rId17" Type="http://schemas.openxmlformats.org/officeDocument/2006/relationships/tags" Target="../tags/tag576.xml"/><Relationship Id="rId25" Type="http://schemas.openxmlformats.org/officeDocument/2006/relationships/tags" Target="../tags/tag584.xml"/><Relationship Id="rId33" Type="http://schemas.openxmlformats.org/officeDocument/2006/relationships/tags" Target="../tags/tag592.xml"/><Relationship Id="rId38" Type="http://schemas.openxmlformats.org/officeDocument/2006/relationships/tags" Target="../tags/tag597.xml"/><Relationship Id="rId46" Type="http://schemas.openxmlformats.org/officeDocument/2006/relationships/image" Target="../media/image22.wmf"/><Relationship Id="rId20" Type="http://schemas.openxmlformats.org/officeDocument/2006/relationships/tags" Target="../tags/tag579.xml"/><Relationship Id="rId41" Type="http://schemas.openxmlformats.org/officeDocument/2006/relationships/tags" Target="../tags/tag600.xml"/><Relationship Id="rId54" Type="http://schemas.openxmlformats.org/officeDocument/2006/relationships/oleObject" Target="../embeddings/oleObject81.bin"/><Relationship Id="rId1" Type="http://schemas.openxmlformats.org/officeDocument/2006/relationships/tags" Target="../tags/tag560.xml"/><Relationship Id="rId6" Type="http://schemas.openxmlformats.org/officeDocument/2006/relationships/tags" Target="../tags/tag565.xml"/><Relationship Id="rId15" Type="http://schemas.openxmlformats.org/officeDocument/2006/relationships/tags" Target="../tags/tag574.xml"/><Relationship Id="rId23" Type="http://schemas.openxmlformats.org/officeDocument/2006/relationships/tags" Target="../tags/tag582.xml"/><Relationship Id="rId28" Type="http://schemas.openxmlformats.org/officeDocument/2006/relationships/tags" Target="../tags/tag587.xml"/><Relationship Id="rId36" Type="http://schemas.openxmlformats.org/officeDocument/2006/relationships/tags" Target="../tags/tag595.xml"/><Relationship Id="rId49" Type="http://schemas.openxmlformats.org/officeDocument/2006/relationships/oleObject" Target="../embeddings/oleObject76.bin"/></Relationships>
</file>

<file path=ppt/slides/_rels/slide71.xml.rels><?xml version="1.0" encoding="UTF-8" standalone="yes"?>
<Relationships xmlns="http://schemas.openxmlformats.org/package/2006/relationships"><Relationship Id="rId8" Type="http://schemas.openxmlformats.org/officeDocument/2006/relationships/tags" Target="../tags/tag610.xml"/><Relationship Id="rId3" Type="http://schemas.openxmlformats.org/officeDocument/2006/relationships/tags" Target="../tags/tag605.xml"/><Relationship Id="rId7" Type="http://schemas.openxmlformats.org/officeDocument/2006/relationships/tags" Target="../tags/tag609.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tags" Target="../tags/tag608.xml"/><Relationship Id="rId11" Type="http://schemas.openxmlformats.org/officeDocument/2006/relationships/image" Target="../media/image69.jpeg"/><Relationship Id="rId5" Type="http://schemas.openxmlformats.org/officeDocument/2006/relationships/tags" Target="../tags/tag607.xml"/><Relationship Id="rId10" Type="http://schemas.openxmlformats.org/officeDocument/2006/relationships/slideLayout" Target="../slideLayouts/slideLayout19.xml"/><Relationship Id="rId4" Type="http://schemas.openxmlformats.org/officeDocument/2006/relationships/tags" Target="../tags/tag606.xml"/><Relationship Id="rId9" Type="http://schemas.openxmlformats.org/officeDocument/2006/relationships/tags" Target="../tags/tag611.xml"/></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tags" Target="../tags/tag614.xml"/><Relationship Id="rId7" Type="http://schemas.openxmlformats.org/officeDocument/2006/relationships/tags" Target="../tags/tag618.xml"/><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tags" Target="../tags/tag617.xml"/><Relationship Id="rId5" Type="http://schemas.openxmlformats.org/officeDocument/2006/relationships/tags" Target="../tags/tag616.xml"/><Relationship Id="rId10" Type="http://schemas.openxmlformats.org/officeDocument/2006/relationships/image" Target="../media/image70.emf"/><Relationship Id="rId4" Type="http://schemas.openxmlformats.org/officeDocument/2006/relationships/tags" Target="../tags/tag615.xml"/><Relationship Id="rId9" Type="http://schemas.openxmlformats.org/officeDocument/2006/relationships/oleObject" Target="../embeddings/oleObject82.bin"/></Relationships>
</file>

<file path=ppt/slides/_rels/slide73.xml.rels><?xml version="1.0" encoding="UTF-8" standalone="yes"?>
<Relationships xmlns="http://schemas.openxmlformats.org/package/2006/relationships"><Relationship Id="rId8" Type="http://schemas.openxmlformats.org/officeDocument/2006/relationships/tags" Target="../tags/tag626.xml"/><Relationship Id="rId13" Type="http://schemas.openxmlformats.org/officeDocument/2006/relationships/oleObject" Target="../embeddings/oleObject84.bin"/><Relationship Id="rId18" Type="http://schemas.openxmlformats.org/officeDocument/2006/relationships/oleObject" Target="../embeddings/oleObject89.bin"/><Relationship Id="rId3" Type="http://schemas.openxmlformats.org/officeDocument/2006/relationships/tags" Target="../tags/tag621.xml"/><Relationship Id="rId7" Type="http://schemas.openxmlformats.org/officeDocument/2006/relationships/tags" Target="../tags/tag625.xml"/><Relationship Id="rId12" Type="http://schemas.openxmlformats.org/officeDocument/2006/relationships/image" Target="../media/image71.wmf"/><Relationship Id="rId17" Type="http://schemas.openxmlformats.org/officeDocument/2006/relationships/oleObject" Target="../embeddings/oleObject88.bin"/><Relationship Id="rId2" Type="http://schemas.openxmlformats.org/officeDocument/2006/relationships/tags" Target="../tags/tag620.xml"/><Relationship Id="rId16" Type="http://schemas.openxmlformats.org/officeDocument/2006/relationships/oleObject" Target="../embeddings/oleObject87.bin"/><Relationship Id="rId20" Type="http://schemas.openxmlformats.org/officeDocument/2006/relationships/oleObject" Target="../embeddings/oleObject91.bin"/><Relationship Id="rId1" Type="http://schemas.openxmlformats.org/officeDocument/2006/relationships/tags" Target="../tags/tag619.xml"/><Relationship Id="rId6" Type="http://schemas.openxmlformats.org/officeDocument/2006/relationships/tags" Target="../tags/tag624.xml"/><Relationship Id="rId11" Type="http://schemas.openxmlformats.org/officeDocument/2006/relationships/oleObject" Target="../embeddings/oleObject83.bin"/><Relationship Id="rId5" Type="http://schemas.openxmlformats.org/officeDocument/2006/relationships/tags" Target="../tags/tag623.xml"/><Relationship Id="rId15" Type="http://schemas.openxmlformats.org/officeDocument/2006/relationships/oleObject" Target="../embeddings/oleObject86.bin"/><Relationship Id="rId10" Type="http://schemas.openxmlformats.org/officeDocument/2006/relationships/slideLayout" Target="../slideLayouts/slideLayout19.xml"/><Relationship Id="rId19" Type="http://schemas.openxmlformats.org/officeDocument/2006/relationships/oleObject" Target="../embeddings/oleObject90.bin"/><Relationship Id="rId4" Type="http://schemas.openxmlformats.org/officeDocument/2006/relationships/tags" Target="../tags/tag622.xml"/><Relationship Id="rId9" Type="http://schemas.openxmlformats.org/officeDocument/2006/relationships/tags" Target="../tags/tag627.xml"/><Relationship Id="rId14" Type="http://schemas.openxmlformats.org/officeDocument/2006/relationships/oleObject" Target="../embeddings/oleObject85.bin"/></Relationships>
</file>

<file path=ppt/slides/_rels/slide74.xml.rels><?xml version="1.0" encoding="UTF-8" standalone="yes"?>
<Relationships xmlns="http://schemas.openxmlformats.org/package/2006/relationships"><Relationship Id="rId26" Type="http://schemas.openxmlformats.org/officeDocument/2006/relationships/tags" Target="../tags/tag653.xml"/><Relationship Id="rId21" Type="http://schemas.openxmlformats.org/officeDocument/2006/relationships/tags" Target="../tags/tag648.xml"/><Relationship Id="rId42" Type="http://schemas.openxmlformats.org/officeDocument/2006/relationships/tags" Target="../tags/tag669.xml"/><Relationship Id="rId47" Type="http://schemas.openxmlformats.org/officeDocument/2006/relationships/tags" Target="../tags/tag674.xml"/><Relationship Id="rId63" Type="http://schemas.openxmlformats.org/officeDocument/2006/relationships/tags" Target="../tags/tag690.xml"/><Relationship Id="rId68" Type="http://schemas.openxmlformats.org/officeDocument/2006/relationships/tags" Target="../tags/tag695.xml"/><Relationship Id="rId16" Type="http://schemas.openxmlformats.org/officeDocument/2006/relationships/tags" Target="../tags/tag643.xml"/><Relationship Id="rId11" Type="http://schemas.openxmlformats.org/officeDocument/2006/relationships/tags" Target="../tags/tag638.xml"/><Relationship Id="rId32" Type="http://schemas.openxmlformats.org/officeDocument/2006/relationships/tags" Target="../tags/tag659.xml"/><Relationship Id="rId37" Type="http://schemas.openxmlformats.org/officeDocument/2006/relationships/tags" Target="../tags/tag664.xml"/><Relationship Id="rId53" Type="http://schemas.openxmlformats.org/officeDocument/2006/relationships/tags" Target="../tags/tag680.xml"/><Relationship Id="rId58" Type="http://schemas.openxmlformats.org/officeDocument/2006/relationships/tags" Target="../tags/tag685.xml"/><Relationship Id="rId74" Type="http://schemas.openxmlformats.org/officeDocument/2006/relationships/tags" Target="../tags/tag701.xml"/><Relationship Id="rId79" Type="http://schemas.openxmlformats.org/officeDocument/2006/relationships/tags" Target="../tags/tag706.xml"/><Relationship Id="rId5" Type="http://schemas.openxmlformats.org/officeDocument/2006/relationships/tags" Target="../tags/tag632.xml"/><Relationship Id="rId61" Type="http://schemas.openxmlformats.org/officeDocument/2006/relationships/tags" Target="../tags/tag688.xml"/><Relationship Id="rId82" Type="http://schemas.openxmlformats.org/officeDocument/2006/relationships/image" Target="../media/image72.png"/><Relationship Id="rId19" Type="http://schemas.openxmlformats.org/officeDocument/2006/relationships/tags" Target="../tags/tag646.xml"/><Relationship Id="rId14" Type="http://schemas.openxmlformats.org/officeDocument/2006/relationships/tags" Target="../tags/tag641.xml"/><Relationship Id="rId22" Type="http://schemas.openxmlformats.org/officeDocument/2006/relationships/tags" Target="../tags/tag649.xml"/><Relationship Id="rId27" Type="http://schemas.openxmlformats.org/officeDocument/2006/relationships/tags" Target="../tags/tag654.xml"/><Relationship Id="rId30" Type="http://schemas.openxmlformats.org/officeDocument/2006/relationships/tags" Target="../tags/tag657.xml"/><Relationship Id="rId35" Type="http://schemas.openxmlformats.org/officeDocument/2006/relationships/tags" Target="../tags/tag662.xml"/><Relationship Id="rId43" Type="http://schemas.openxmlformats.org/officeDocument/2006/relationships/tags" Target="../tags/tag670.xml"/><Relationship Id="rId48" Type="http://schemas.openxmlformats.org/officeDocument/2006/relationships/tags" Target="../tags/tag675.xml"/><Relationship Id="rId56" Type="http://schemas.openxmlformats.org/officeDocument/2006/relationships/tags" Target="../tags/tag683.xml"/><Relationship Id="rId64" Type="http://schemas.openxmlformats.org/officeDocument/2006/relationships/tags" Target="../tags/tag691.xml"/><Relationship Id="rId69" Type="http://schemas.openxmlformats.org/officeDocument/2006/relationships/tags" Target="../tags/tag696.xml"/><Relationship Id="rId77" Type="http://schemas.openxmlformats.org/officeDocument/2006/relationships/tags" Target="../tags/tag704.xml"/><Relationship Id="rId8" Type="http://schemas.openxmlformats.org/officeDocument/2006/relationships/tags" Target="../tags/tag635.xml"/><Relationship Id="rId51" Type="http://schemas.openxmlformats.org/officeDocument/2006/relationships/tags" Target="../tags/tag678.xml"/><Relationship Id="rId72" Type="http://schemas.openxmlformats.org/officeDocument/2006/relationships/tags" Target="../tags/tag699.xml"/><Relationship Id="rId80" Type="http://schemas.openxmlformats.org/officeDocument/2006/relationships/tags" Target="../tags/tag707.xml"/><Relationship Id="rId3" Type="http://schemas.openxmlformats.org/officeDocument/2006/relationships/tags" Target="../tags/tag630.xml"/><Relationship Id="rId12" Type="http://schemas.openxmlformats.org/officeDocument/2006/relationships/tags" Target="../tags/tag639.xml"/><Relationship Id="rId17" Type="http://schemas.openxmlformats.org/officeDocument/2006/relationships/tags" Target="../tags/tag644.xml"/><Relationship Id="rId25" Type="http://schemas.openxmlformats.org/officeDocument/2006/relationships/tags" Target="../tags/tag652.xml"/><Relationship Id="rId33" Type="http://schemas.openxmlformats.org/officeDocument/2006/relationships/tags" Target="../tags/tag660.xml"/><Relationship Id="rId38" Type="http://schemas.openxmlformats.org/officeDocument/2006/relationships/tags" Target="../tags/tag665.xml"/><Relationship Id="rId46" Type="http://schemas.openxmlformats.org/officeDocument/2006/relationships/tags" Target="../tags/tag673.xml"/><Relationship Id="rId59" Type="http://schemas.openxmlformats.org/officeDocument/2006/relationships/tags" Target="../tags/tag686.xml"/><Relationship Id="rId67" Type="http://schemas.openxmlformats.org/officeDocument/2006/relationships/tags" Target="../tags/tag694.xml"/><Relationship Id="rId20" Type="http://schemas.openxmlformats.org/officeDocument/2006/relationships/tags" Target="../tags/tag647.xml"/><Relationship Id="rId41" Type="http://schemas.openxmlformats.org/officeDocument/2006/relationships/tags" Target="../tags/tag668.xml"/><Relationship Id="rId54" Type="http://schemas.openxmlformats.org/officeDocument/2006/relationships/tags" Target="../tags/tag681.xml"/><Relationship Id="rId62" Type="http://schemas.openxmlformats.org/officeDocument/2006/relationships/tags" Target="../tags/tag689.xml"/><Relationship Id="rId70" Type="http://schemas.openxmlformats.org/officeDocument/2006/relationships/tags" Target="../tags/tag697.xml"/><Relationship Id="rId75" Type="http://schemas.openxmlformats.org/officeDocument/2006/relationships/tags" Target="../tags/tag702.xml"/><Relationship Id="rId1" Type="http://schemas.openxmlformats.org/officeDocument/2006/relationships/tags" Target="../tags/tag628.xml"/><Relationship Id="rId6" Type="http://schemas.openxmlformats.org/officeDocument/2006/relationships/tags" Target="../tags/tag633.xml"/><Relationship Id="rId15" Type="http://schemas.openxmlformats.org/officeDocument/2006/relationships/tags" Target="../tags/tag642.xml"/><Relationship Id="rId23" Type="http://schemas.openxmlformats.org/officeDocument/2006/relationships/tags" Target="../tags/tag650.xml"/><Relationship Id="rId28" Type="http://schemas.openxmlformats.org/officeDocument/2006/relationships/tags" Target="../tags/tag655.xml"/><Relationship Id="rId36" Type="http://schemas.openxmlformats.org/officeDocument/2006/relationships/tags" Target="../tags/tag663.xml"/><Relationship Id="rId49" Type="http://schemas.openxmlformats.org/officeDocument/2006/relationships/tags" Target="../tags/tag676.xml"/><Relationship Id="rId57" Type="http://schemas.openxmlformats.org/officeDocument/2006/relationships/tags" Target="../tags/tag684.xml"/><Relationship Id="rId10" Type="http://schemas.openxmlformats.org/officeDocument/2006/relationships/tags" Target="../tags/tag637.xml"/><Relationship Id="rId31" Type="http://schemas.openxmlformats.org/officeDocument/2006/relationships/tags" Target="../tags/tag658.xml"/><Relationship Id="rId44" Type="http://schemas.openxmlformats.org/officeDocument/2006/relationships/tags" Target="../tags/tag671.xml"/><Relationship Id="rId52" Type="http://schemas.openxmlformats.org/officeDocument/2006/relationships/tags" Target="../tags/tag679.xml"/><Relationship Id="rId60" Type="http://schemas.openxmlformats.org/officeDocument/2006/relationships/tags" Target="../tags/tag687.xml"/><Relationship Id="rId65" Type="http://schemas.openxmlformats.org/officeDocument/2006/relationships/tags" Target="../tags/tag692.xml"/><Relationship Id="rId73" Type="http://schemas.openxmlformats.org/officeDocument/2006/relationships/tags" Target="../tags/tag700.xml"/><Relationship Id="rId78" Type="http://schemas.openxmlformats.org/officeDocument/2006/relationships/tags" Target="../tags/tag705.xml"/><Relationship Id="rId81" Type="http://schemas.openxmlformats.org/officeDocument/2006/relationships/slideLayout" Target="../slideLayouts/slideLayout19.xml"/><Relationship Id="rId4" Type="http://schemas.openxmlformats.org/officeDocument/2006/relationships/tags" Target="../tags/tag631.xml"/><Relationship Id="rId9" Type="http://schemas.openxmlformats.org/officeDocument/2006/relationships/tags" Target="../tags/tag636.xml"/><Relationship Id="rId13" Type="http://schemas.openxmlformats.org/officeDocument/2006/relationships/tags" Target="../tags/tag640.xml"/><Relationship Id="rId18" Type="http://schemas.openxmlformats.org/officeDocument/2006/relationships/tags" Target="../tags/tag645.xml"/><Relationship Id="rId39" Type="http://schemas.openxmlformats.org/officeDocument/2006/relationships/tags" Target="../tags/tag666.xml"/><Relationship Id="rId34" Type="http://schemas.openxmlformats.org/officeDocument/2006/relationships/tags" Target="../tags/tag661.xml"/><Relationship Id="rId50" Type="http://schemas.openxmlformats.org/officeDocument/2006/relationships/tags" Target="../tags/tag677.xml"/><Relationship Id="rId55" Type="http://schemas.openxmlformats.org/officeDocument/2006/relationships/tags" Target="../tags/tag682.xml"/><Relationship Id="rId76" Type="http://schemas.openxmlformats.org/officeDocument/2006/relationships/tags" Target="../tags/tag703.xml"/><Relationship Id="rId7" Type="http://schemas.openxmlformats.org/officeDocument/2006/relationships/tags" Target="../tags/tag634.xml"/><Relationship Id="rId71" Type="http://schemas.openxmlformats.org/officeDocument/2006/relationships/tags" Target="../tags/tag698.xml"/><Relationship Id="rId2" Type="http://schemas.openxmlformats.org/officeDocument/2006/relationships/tags" Target="../tags/tag629.xml"/><Relationship Id="rId29" Type="http://schemas.openxmlformats.org/officeDocument/2006/relationships/tags" Target="../tags/tag656.xml"/><Relationship Id="rId24" Type="http://schemas.openxmlformats.org/officeDocument/2006/relationships/tags" Target="../tags/tag651.xml"/><Relationship Id="rId40" Type="http://schemas.openxmlformats.org/officeDocument/2006/relationships/tags" Target="../tags/tag667.xml"/><Relationship Id="rId45" Type="http://schemas.openxmlformats.org/officeDocument/2006/relationships/tags" Target="../tags/tag672.xml"/><Relationship Id="rId66" Type="http://schemas.openxmlformats.org/officeDocument/2006/relationships/tags" Target="../tags/tag693.xml"/></Relationships>
</file>

<file path=ppt/slides/_rels/slide75.xml.rels><?xml version="1.0" encoding="UTF-8" standalone="yes"?>
<Relationships xmlns="http://schemas.openxmlformats.org/package/2006/relationships"><Relationship Id="rId8" Type="http://schemas.openxmlformats.org/officeDocument/2006/relationships/tags" Target="../tags/tag715.xml"/><Relationship Id="rId13" Type="http://schemas.openxmlformats.org/officeDocument/2006/relationships/tags" Target="../tags/tag720.xml"/><Relationship Id="rId18" Type="http://schemas.openxmlformats.org/officeDocument/2006/relationships/tags" Target="../tags/tag725.xml"/><Relationship Id="rId26" Type="http://schemas.openxmlformats.org/officeDocument/2006/relationships/image" Target="../media/image76.png"/><Relationship Id="rId3" Type="http://schemas.openxmlformats.org/officeDocument/2006/relationships/tags" Target="../tags/tag710.xml"/><Relationship Id="rId21" Type="http://schemas.openxmlformats.org/officeDocument/2006/relationships/tags" Target="../tags/tag728.xml"/><Relationship Id="rId7" Type="http://schemas.openxmlformats.org/officeDocument/2006/relationships/tags" Target="../tags/tag714.xml"/><Relationship Id="rId12" Type="http://schemas.openxmlformats.org/officeDocument/2006/relationships/tags" Target="../tags/tag719.xml"/><Relationship Id="rId17" Type="http://schemas.openxmlformats.org/officeDocument/2006/relationships/tags" Target="../tags/tag724.xml"/><Relationship Id="rId25" Type="http://schemas.openxmlformats.org/officeDocument/2006/relationships/image" Target="../media/image75.jpeg"/><Relationship Id="rId2" Type="http://schemas.openxmlformats.org/officeDocument/2006/relationships/tags" Target="../tags/tag709.xml"/><Relationship Id="rId16" Type="http://schemas.openxmlformats.org/officeDocument/2006/relationships/tags" Target="../tags/tag723.xml"/><Relationship Id="rId20" Type="http://schemas.openxmlformats.org/officeDocument/2006/relationships/tags" Target="../tags/tag727.xml"/><Relationship Id="rId1" Type="http://schemas.openxmlformats.org/officeDocument/2006/relationships/tags" Target="../tags/tag708.xml"/><Relationship Id="rId6" Type="http://schemas.openxmlformats.org/officeDocument/2006/relationships/tags" Target="../tags/tag713.xml"/><Relationship Id="rId11" Type="http://schemas.openxmlformats.org/officeDocument/2006/relationships/tags" Target="../tags/tag718.xml"/><Relationship Id="rId24" Type="http://schemas.openxmlformats.org/officeDocument/2006/relationships/image" Target="../media/image74.jpeg"/><Relationship Id="rId5" Type="http://schemas.openxmlformats.org/officeDocument/2006/relationships/tags" Target="../tags/tag712.xml"/><Relationship Id="rId15" Type="http://schemas.openxmlformats.org/officeDocument/2006/relationships/tags" Target="../tags/tag722.xml"/><Relationship Id="rId23" Type="http://schemas.openxmlformats.org/officeDocument/2006/relationships/image" Target="../media/image73.wmf"/><Relationship Id="rId10" Type="http://schemas.openxmlformats.org/officeDocument/2006/relationships/tags" Target="../tags/tag717.xml"/><Relationship Id="rId19" Type="http://schemas.openxmlformats.org/officeDocument/2006/relationships/tags" Target="../tags/tag726.xml"/><Relationship Id="rId4" Type="http://schemas.openxmlformats.org/officeDocument/2006/relationships/tags" Target="../tags/tag711.xml"/><Relationship Id="rId9" Type="http://schemas.openxmlformats.org/officeDocument/2006/relationships/tags" Target="../tags/tag716.xml"/><Relationship Id="rId14" Type="http://schemas.openxmlformats.org/officeDocument/2006/relationships/tags" Target="../tags/tag721.xml"/><Relationship Id="rId22"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731.xml"/><Relationship Id="rId7" Type="http://schemas.openxmlformats.org/officeDocument/2006/relationships/slideLayout" Target="../slideLayouts/slideLayout18.xml"/><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tags" Target="../tags/tag734.xml"/><Relationship Id="rId5" Type="http://schemas.openxmlformats.org/officeDocument/2006/relationships/tags" Target="../tags/tag733.xml"/><Relationship Id="rId4" Type="http://schemas.openxmlformats.org/officeDocument/2006/relationships/tags" Target="../tags/tag732.xml"/></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737.xml"/><Relationship Id="rId7" Type="http://schemas.openxmlformats.org/officeDocument/2006/relationships/slideLayout" Target="../slideLayouts/slideLayout19.xml"/><Relationship Id="rId2" Type="http://schemas.openxmlformats.org/officeDocument/2006/relationships/tags" Target="../tags/tag736.xml"/><Relationship Id="rId1" Type="http://schemas.openxmlformats.org/officeDocument/2006/relationships/tags" Target="../tags/tag735.xml"/><Relationship Id="rId6" Type="http://schemas.openxmlformats.org/officeDocument/2006/relationships/tags" Target="../tags/tag740.xml"/><Relationship Id="rId11" Type="http://schemas.openxmlformats.org/officeDocument/2006/relationships/image" Target="../media/image79.png"/><Relationship Id="rId5" Type="http://schemas.openxmlformats.org/officeDocument/2006/relationships/tags" Target="../tags/tag739.xml"/><Relationship Id="rId10" Type="http://schemas.openxmlformats.org/officeDocument/2006/relationships/image" Target="../media/image78.png"/><Relationship Id="rId4" Type="http://schemas.openxmlformats.org/officeDocument/2006/relationships/tags" Target="../tags/tag738.xml"/><Relationship Id="rId9" Type="http://schemas.openxmlformats.org/officeDocument/2006/relationships/image" Target="../media/image77.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743.xml"/><Relationship Id="rId7" Type="http://schemas.openxmlformats.org/officeDocument/2006/relationships/slideLayout" Target="../slideLayouts/slideLayout19.xml"/><Relationship Id="rId2" Type="http://schemas.openxmlformats.org/officeDocument/2006/relationships/tags" Target="../tags/tag742.xml"/><Relationship Id="rId1" Type="http://schemas.openxmlformats.org/officeDocument/2006/relationships/tags" Target="../tags/tag741.xml"/><Relationship Id="rId6" Type="http://schemas.openxmlformats.org/officeDocument/2006/relationships/tags" Target="../tags/tag746.xml"/><Relationship Id="rId5" Type="http://schemas.openxmlformats.org/officeDocument/2006/relationships/tags" Target="../tags/tag745.xml"/><Relationship Id="rId4" Type="http://schemas.openxmlformats.org/officeDocument/2006/relationships/tags" Target="../tags/tag744.xml"/><Relationship Id="rId9" Type="http://schemas.openxmlformats.org/officeDocument/2006/relationships/image" Target="../media/image80.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749.xml"/><Relationship Id="rId7" Type="http://schemas.openxmlformats.org/officeDocument/2006/relationships/slideLayout" Target="../slideLayouts/slideLayout19.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tags" Target="../tags/tag752.xml"/><Relationship Id="rId5" Type="http://schemas.openxmlformats.org/officeDocument/2006/relationships/tags" Target="../tags/tag751.xml"/><Relationship Id="rId4" Type="http://schemas.openxmlformats.org/officeDocument/2006/relationships/tags" Target="../tags/tag750.xml"/><Relationship Id="rId9" Type="http://schemas.openxmlformats.org/officeDocument/2006/relationships/image" Target="../media/image81.png"/></Relationships>
</file>

<file path=ppt/slides/_rels/slide8.xml.rels><?xml version="1.0" encoding="UTF-8" standalone="yes"?>
<Relationships xmlns="http://schemas.openxmlformats.org/package/2006/relationships"><Relationship Id="rId26" Type="http://schemas.openxmlformats.org/officeDocument/2006/relationships/tags" Target="../tags/tag58.xml"/><Relationship Id="rId21" Type="http://schemas.openxmlformats.org/officeDocument/2006/relationships/tags" Target="../tags/tag53.xml"/><Relationship Id="rId42" Type="http://schemas.openxmlformats.org/officeDocument/2006/relationships/tags" Target="../tags/tag74.xml"/><Relationship Id="rId47" Type="http://schemas.openxmlformats.org/officeDocument/2006/relationships/tags" Target="../tags/tag79.xml"/><Relationship Id="rId63" Type="http://schemas.openxmlformats.org/officeDocument/2006/relationships/tags" Target="../tags/tag95.xml"/><Relationship Id="rId68" Type="http://schemas.openxmlformats.org/officeDocument/2006/relationships/tags" Target="../tags/tag100.xml"/><Relationship Id="rId84" Type="http://schemas.openxmlformats.org/officeDocument/2006/relationships/image" Target="../media/image23.wmf"/><Relationship Id="rId89" Type="http://schemas.openxmlformats.org/officeDocument/2006/relationships/oleObject" Target="../embeddings/oleObject7.bin"/><Relationship Id="rId16" Type="http://schemas.openxmlformats.org/officeDocument/2006/relationships/tags" Target="../tags/tag48.xml"/><Relationship Id="rId11" Type="http://schemas.openxmlformats.org/officeDocument/2006/relationships/tags" Target="../tags/tag43.xml"/><Relationship Id="rId32" Type="http://schemas.openxmlformats.org/officeDocument/2006/relationships/tags" Target="../tags/tag64.xml"/><Relationship Id="rId37" Type="http://schemas.openxmlformats.org/officeDocument/2006/relationships/tags" Target="../tags/tag69.xml"/><Relationship Id="rId53" Type="http://schemas.openxmlformats.org/officeDocument/2006/relationships/tags" Target="../tags/tag85.xml"/><Relationship Id="rId58" Type="http://schemas.openxmlformats.org/officeDocument/2006/relationships/tags" Target="../tags/tag90.xml"/><Relationship Id="rId74" Type="http://schemas.openxmlformats.org/officeDocument/2006/relationships/tags" Target="../tags/tag106.xml"/><Relationship Id="rId79" Type="http://schemas.openxmlformats.org/officeDocument/2006/relationships/slideLayout" Target="../slideLayouts/slideLayout18.xml"/><Relationship Id="rId5" Type="http://schemas.openxmlformats.org/officeDocument/2006/relationships/tags" Target="../tags/tag37.xml"/><Relationship Id="rId90" Type="http://schemas.openxmlformats.org/officeDocument/2006/relationships/oleObject" Target="../embeddings/oleObject8.bin"/><Relationship Id="rId95" Type="http://schemas.openxmlformats.org/officeDocument/2006/relationships/image" Target="../media/image25.wmf"/><Relationship Id="rId22" Type="http://schemas.openxmlformats.org/officeDocument/2006/relationships/tags" Target="../tags/tag54.xml"/><Relationship Id="rId27" Type="http://schemas.openxmlformats.org/officeDocument/2006/relationships/tags" Target="../tags/tag59.xml"/><Relationship Id="rId43" Type="http://schemas.openxmlformats.org/officeDocument/2006/relationships/tags" Target="../tags/tag75.xml"/><Relationship Id="rId48" Type="http://schemas.openxmlformats.org/officeDocument/2006/relationships/tags" Target="../tags/tag80.xml"/><Relationship Id="rId64" Type="http://schemas.openxmlformats.org/officeDocument/2006/relationships/tags" Target="../tags/tag96.xml"/><Relationship Id="rId69" Type="http://schemas.openxmlformats.org/officeDocument/2006/relationships/tags" Target="../tags/tag101.xml"/><Relationship Id="rId80" Type="http://schemas.openxmlformats.org/officeDocument/2006/relationships/notesSlide" Target="../notesSlides/notesSlide4.xml"/><Relationship Id="rId85" Type="http://schemas.openxmlformats.org/officeDocument/2006/relationships/oleObject" Target="../embeddings/oleObject3.bin"/><Relationship Id="rId3" Type="http://schemas.openxmlformats.org/officeDocument/2006/relationships/tags" Target="../tags/tag35.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tags" Target="../tags/tag78.xml"/><Relationship Id="rId59" Type="http://schemas.openxmlformats.org/officeDocument/2006/relationships/tags" Target="../tags/tag91.xml"/><Relationship Id="rId67" Type="http://schemas.openxmlformats.org/officeDocument/2006/relationships/tags" Target="../tags/tag99.xml"/><Relationship Id="rId20" Type="http://schemas.openxmlformats.org/officeDocument/2006/relationships/tags" Target="../tags/tag52.xml"/><Relationship Id="rId41" Type="http://schemas.openxmlformats.org/officeDocument/2006/relationships/tags" Target="../tags/tag73.xml"/><Relationship Id="rId54" Type="http://schemas.openxmlformats.org/officeDocument/2006/relationships/tags" Target="../tags/tag86.xml"/><Relationship Id="rId62" Type="http://schemas.openxmlformats.org/officeDocument/2006/relationships/tags" Target="../tags/tag94.xml"/><Relationship Id="rId70" Type="http://schemas.openxmlformats.org/officeDocument/2006/relationships/tags" Target="../tags/tag102.xml"/><Relationship Id="rId75" Type="http://schemas.openxmlformats.org/officeDocument/2006/relationships/tags" Target="../tags/tag107.xml"/><Relationship Id="rId83" Type="http://schemas.openxmlformats.org/officeDocument/2006/relationships/oleObject" Target="../embeddings/oleObject2.bin"/><Relationship Id="rId88" Type="http://schemas.openxmlformats.org/officeDocument/2006/relationships/oleObject" Target="../embeddings/oleObject6.bin"/><Relationship Id="rId91" Type="http://schemas.openxmlformats.org/officeDocument/2006/relationships/oleObject" Target="../embeddings/oleObject9.bin"/><Relationship Id="rId96" Type="http://schemas.openxmlformats.org/officeDocument/2006/relationships/oleObject" Target="../embeddings/oleObject12.bin"/><Relationship Id="rId1" Type="http://schemas.openxmlformats.org/officeDocument/2006/relationships/tags" Target="../tags/tag33.xml"/><Relationship Id="rId6" Type="http://schemas.openxmlformats.org/officeDocument/2006/relationships/tags" Target="../tags/tag38.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tags" Target="../tags/tag81.xml"/><Relationship Id="rId57" Type="http://schemas.openxmlformats.org/officeDocument/2006/relationships/tags" Target="../tags/tag89.xml"/><Relationship Id="rId10" Type="http://schemas.openxmlformats.org/officeDocument/2006/relationships/tags" Target="../tags/tag42.xml"/><Relationship Id="rId31" Type="http://schemas.openxmlformats.org/officeDocument/2006/relationships/tags" Target="../tags/tag63.xml"/><Relationship Id="rId44" Type="http://schemas.openxmlformats.org/officeDocument/2006/relationships/tags" Target="../tags/tag76.xml"/><Relationship Id="rId52" Type="http://schemas.openxmlformats.org/officeDocument/2006/relationships/tags" Target="../tags/tag84.xml"/><Relationship Id="rId60" Type="http://schemas.openxmlformats.org/officeDocument/2006/relationships/tags" Target="../tags/tag92.xml"/><Relationship Id="rId65" Type="http://schemas.openxmlformats.org/officeDocument/2006/relationships/tags" Target="../tags/tag97.xml"/><Relationship Id="rId73" Type="http://schemas.openxmlformats.org/officeDocument/2006/relationships/tags" Target="../tags/tag105.xml"/><Relationship Id="rId78" Type="http://schemas.openxmlformats.org/officeDocument/2006/relationships/tags" Target="../tags/tag110.xml"/><Relationship Id="rId81" Type="http://schemas.openxmlformats.org/officeDocument/2006/relationships/oleObject" Target="../embeddings/oleObject1.bin"/><Relationship Id="rId86" Type="http://schemas.openxmlformats.org/officeDocument/2006/relationships/oleObject" Target="../embeddings/oleObject4.bin"/><Relationship Id="rId94" Type="http://schemas.openxmlformats.org/officeDocument/2006/relationships/oleObject" Target="../embeddings/oleObject11.bin"/><Relationship Id="rId99" Type="http://schemas.openxmlformats.org/officeDocument/2006/relationships/oleObject" Target="../embeddings/oleObject14.bin"/><Relationship Id="rId4" Type="http://schemas.openxmlformats.org/officeDocument/2006/relationships/tags" Target="../tags/tag36.xml"/><Relationship Id="rId9" Type="http://schemas.openxmlformats.org/officeDocument/2006/relationships/tags" Target="../tags/tag41.xml"/><Relationship Id="rId13" Type="http://schemas.openxmlformats.org/officeDocument/2006/relationships/tags" Target="../tags/tag45.xml"/><Relationship Id="rId18" Type="http://schemas.openxmlformats.org/officeDocument/2006/relationships/tags" Target="../tags/tag50.xml"/><Relationship Id="rId39" Type="http://schemas.openxmlformats.org/officeDocument/2006/relationships/tags" Target="../tags/tag71.xml"/><Relationship Id="rId34" Type="http://schemas.openxmlformats.org/officeDocument/2006/relationships/tags" Target="../tags/tag66.xml"/><Relationship Id="rId50" Type="http://schemas.openxmlformats.org/officeDocument/2006/relationships/tags" Target="../tags/tag82.xml"/><Relationship Id="rId55" Type="http://schemas.openxmlformats.org/officeDocument/2006/relationships/tags" Target="../tags/tag87.xml"/><Relationship Id="rId76" Type="http://schemas.openxmlformats.org/officeDocument/2006/relationships/tags" Target="../tags/tag108.xml"/><Relationship Id="rId97" Type="http://schemas.openxmlformats.org/officeDocument/2006/relationships/image" Target="../media/image26.wmf"/><Relationship Id="rId7" Type="http://schemas.openxmlformats.org/officeDocument/2006/relationships/tags" Target="../tags/tag39.xml"/><Relationship Id="rId71" Type="http://schemas.openxmlformats.org/officeDocument/2006/relationships/tags" Target="../tags/tag103.xml"/><Relationship Id="rId92" Type="http://schemas.openxmlformats.org/officeDocument/2006/relationships/image" Target="../media/image24.wmf"/><Relationship Id="rId2" Type="http://schemas.openxmlformats.org/officeDocument/2006/relationships/tags" Target="../tags/tag34.xml"/><Relationship Id="rId29" Type="http://schemas.openxmlformats.org/officeDocument/2006/relationships/tags" Target="../tags/tag61.xml"/><Relationship Id="rId24" Type="http://schemas.openxmlformats.org/officeDocument/2006/relationships/tags" Target="../tags/tag56.xml"/><Relationship Id="rId40" Type="http://schemas.openxmlformats.org/officeDocument/2006/relationships/tags" Target="../tags/tag72.xml"/><Relationship Id="rId45" Type="http://schemas.openxmlformats.org/officeDocument/2006/relationships/tags" Target="../tags/tag77.xml"/><Relationship Id="rId66" Type="http://schemas.openxmlformats.org/officeDocument/2006/relationships/tags" Target="../tags/tag98.xml"/><Relationship Id="rId87" Type="http://schemas.openxmlformats.org/officeDocument/2006/relationships/oleObject" Target="../embeddings/oleObject5.bin"/><Relationship Id="rId61" Type="http://schemas.openxmlformats.org/officeDocument/2006/relationships/tags" Target="../tags/tag93.xml"/><Relationship Id="rId82" Type="http://schemas.openxmlformats.org/officeDocument/2006/relationships/image" Target="../media/image22.wmf"/><Relationship Id="rId19" Type="http://schemas.openxmlformats.org/officeDocument/2006/relationships/tags" Target="../tags/tag51.xml"/><Relationship Id="rId14" Type="http://schemas.openxmlformats.org/officeDocument/2006/relationships/tags" Target="../tags/tag46.xml"/><Relationship Id="rId30" Type="http://schemas.openxmlformats.org/officeDocument/2006/relationships/tags" Target="../tags/tag62.xml"/><Relationship Id="rId35" Type="http://schemas.openxmlformats.org/officeDocument/2006/relationships/tags" Target="../tags/tag67.xml"/><Relationship Id="rId56" Type="http://schemas.openxmlformats.org/officeDocument/2006/relationships/tags" Target="../tags/tag88.xml"/><Relationship Id="rId77" Type="http://schemas.openxmlformats.org/officeDocument/2006/relationships/tags" Target="../tags/tag109.xml"/><Relationship Id="rId100" Type="http://schemas.openxmlformats.org/officeDocument/2006/relationships/oleObject" Target="../embeddings/oleObject15.bin"/><Relationship Id="rId8" Type="http://schemas.openxmlformats.org/officeDocument/2006/relationships/tags" Target="../tags/tag40.xml"/><Relationship Id="rId51" Type="http://schemas.openxmlformats.org/officeDocument/2006/relationships/tags" Target="../tags/tag83.xml"/><Relationship Id="rId72" Type="http://schemas.openxmlformats.org/officeDocument/2006/relationships/tags" Target="../tags/tag104.xml"/><Relationship Id="rId93" Type="http://schemas.openxmlformats.org/officeDocument/2006/relationships/oleObject" Target="../embeddings/oleObject10.bin"/><Relationship Id="rId98"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3" Type="http://schemas.openxmlformats.org/officeDocument/2006/relationships/tags" Target="../tags/tag755.xml"/><Relationship Id="rId7" Type="http://schemas.openxmlformats.org/officeDocument/2006/relationships/notesSlide" Target="../notesSlides/notesSlide18.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slideLayout" Target="../slideLayouts/slideLayout19.xml"/><Relationship Id="rId5" Type="http://schemas.openxmlformats.org/officeDocument/2006/relationships/tags" Target="../tags/tag757.xml"/><Relationship Id="rId4" Type="http://schemas.openxmlformats.org/officeDocument/2006/relationships/tags" Target="../tags/tag756.xml"/></Relationships>
</file>

<file path=ppt/slides/_rels/slide81.xml.rels><?xml version="1.0" encoding="UTF-8" standalone="yes"?>
<Relationships xmlns="http://schemas.openxmlformats.org/package/2006/relationships"><Relationship Id="rId8" Type="http://schemas.openxmlformats.org/officeDocument/2006/relationships/tags" Target="../tags/tag765.xml"/><Relationship Id="rId13" Type="http://schemas.openxmlformats.org/officeDocument/2006/relationships/slideLayout" Target="../slideLayouts/slideLayout18.xml"/><Relationship Id="rId3" Type="http://schemas.openxmlformats.org/officeDocument/2006/relationships/tags" Target="../tags/tag760.xml"/><Relationship Id="rId7" Type="http://schemas.openxmlformats.org/officeDocument/2006/relationships/tags" Target="../tags/tag764.xml"/><Relationship Id="rId12" Type="http://schemas.openxmlformats.org/officeDocument/2006/relationships/tags" Target="../tags/tag769.xml"/><Relationship Id="rId2" Type="http://schemas.openxmlformats.org/officeDocument/2006/relationships/tags" Target="../tags/tag759.xml"/><Relationship Id="rId1" Type="http://schemas.openxmlformats.org/officeDocument/2006/relationships/tags" Target="../tags/tag758.xml"/><Relationship Id="rId6" Type="http://schemas.openxmlformats.org/officeDocument/2006/relationships/tags" Target="../tags/tag763.xml"/><Relationship Id="rId11" Type="http://schemas.openxmlformats.org/officeDocument/2006/relationships/tags" Target="../tags/tag768.xml"/><Relationship Id="rId5" Type="http://schemas.openxmlformats.org/officeDocument/2006/relationships/tags" Target="../tags/tag762.xml"/><Relationship Id="rId10" Type="http://schemas.openxmlformats.org/officeDocument/2006/relationships/tags" Target="../tags/tag767.xml"/><Relationship Id="rId4" Type="http://schemas.openxmlformats.org/officeDocument/2006/relationships/tags" Target="../tags/tag761.xml"/><Relationship Id="rId9" Type="http://schemas.openxmlformats.org/officeDocument/2006/relationships/tags" Target="../tags/tag766.xml"/><Relationship Id="rId14" Type="http://schemas.openxmlformats.org/officeDocument/2006/relationships/notesSlide" Target="../notesSlides/notesSlide19.xml"/></Relationships>
</file>

<file path=ppt/slides/_rels/slide82.xml.rels><?xml version="1.0" encoding="UTF-8" standalone="yes"?>
<Relationships xmlns="http://schemas.openxmlformats.org/package/2006/relationships"><Relationship Id="rId8" Type="http://schemas.openxmlformats.org/officeDocument/2006/relationships/tags" Target="../tags/tag777.xml"/><Relationship Id="rId13" Type="http://schemas.openxmlformats.org/officeDocument/2006/relationships/tags" Target="../tags/tag782.xml"/><Relationship Id="rId18" Type="http://schemas.openxmlformats.org/officeDocument/2006/relationships/image" Target="../media/image82.png"/><Relationship Id="rId3" Type="http://schemas.openxmlformats.org/officeDocument/2006/relationships/tags" Target="../tags/tag772.xml"/><Relationship Id="rId21" Type="http://schemas.openxmlformats.org/officeDocument/2006/relationships/oleObject" Target="../embeddings/oleObject93.bin"/><Relationship Id="rId7" Type="http://schemas.openxmlformats.org/officeDocument/2006/relationships/tags" Target="../tags/tag776.xml"/><Relationship Id="rId12" Type="http://schemas.openxmlformats.org/officeDocument/2006/relationships/tags" Target="../tags/tag781.xml"/><Relationship Id="rId17" Type="http://schemas.openxmlformats.org/officeDocument/2006/relationships/notesSlide" Target="../notesSlides/notesSlide20.xml"/><Relationship Id="rId2" Type="http://schemas.openxmlformats.org/officeDocument/2006/relationships/tags" Target="../tags/tag771.xml"/><Relationship Id="rId16" Type="http://schemas.openxmlformats.org/officeDocument/2006/relationships/slideLayout" Target="../slideLayouts/slideLayout10.xml"/><Relationship Id="rId20" Type="http://schemas.openxmlformats.org/officeDocument/2006/relationships/image" Target="../media/image25.wmf"/><Relationship Id="rId1" Type="http://schemas.openxmlformats.org/officeDocument/2006/relationships/tags" Target="../tags/tag770.xml"/><Relationship Id="rId6" Type="http://schemas.openxmlformats.org/officeDocument/2006/relationships/tags" Target="../tags/tag775.xml"/><Relationship Id="rId11" Type="http://schemas.openxmlformats.org/officeDocument/2006/relationships/tags" Target="../tags/tag780.xml"/><Relationship Id="rId24" Type="http://schemas.openxmlformats.org/officeDocument/2006/relationships/oleObject" Target="../embeddings/oleObject95.bin"/><Relationship Id="rId5" Type="http://schemas.openxmlformats.org/officeDocument/2006/relationships/tags" Target="../tags/tag774.xml"/><Relationship Id="rId15" Type="http://schemas.openxmlformats.org/officeDocument/2006/relationships/tags" Target="../tags/tag784.xml"/><Relationship Id="rId23" Type="http://schemas.openxmlformats.org/officeDocument/2006/relationships/oleObject" Target="../embeddings/oleObject94.bin"/><Relationship Id="rId10" Type="http://schemas.openxmlformats.org/officeDocument/2006/relationships/tags" Target="../tags/tag779.xml"/><Relationship Id="rId19" Type="http://schemas.openxmlformats.org/officeDocument/2006/relationships/oleObject" Target="../embeddings/oleObject92.bin"/><Relationship Id="rId4" Type="http://schemas.openxmlformats.org/officeDocument/2006/relationships/tags" Target="../tags/tag773.xml"/><Relationship Id="rId9" Type="http://schemas.openxmlformats.org/officeDocument/2006/relationships/tags" Target="../tags/tag778.xml"/><Relationship Id="rId14" Type="http://schemas.openxmlformats.org/officeDocument/2006/relationships/tags" Target="../tags/tag783.xml"/><Relationship Id="rId22" Type="http://schemas.openxmlformats.org/officeDocument/2006/relationships/image" Target="../media/image26.wmf"/></Relationships>
</file>

<file path=ppt/slides/_rels/slide83.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slideLayout" Target="../slideLayouts/slideLayout10.xml"/><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tags" Target="../tags/tag796.xml"/><Relationship Id="rId2" Type="http://schemas.openxmlformats.org/officeDocument/2006/relationships/tags" Target="../tags/tag786.xml"/><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tags" Target="../tags/tag795.xml"/><Relationship Id="rId5" Type="http://schemas.openxmlformats.org/officeDocument/2006/relationships/tags" Target="../tags/tag789.xml"/><Relationship Id="rId10" Type="http://schemas.openxmlformats.org/officeDocument/2006/relationships/tags" Target="../tags/tag794.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notesSlide" Target="../notesSlides/notesSlide21.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799.xml"/><Relationship Id="rId7" Type="http://schemas.openxmlformats.org/officeDocument/2006/relationships/slideLayout" Target="../slideLayouts/slideLayout19.xml"/><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tags" Target="../tags/tag802.xml"/><Relationship Id="rId5" Type="http://schemas.openxmlformats.org/officeDocument/2006/relationships/tags" Target="../tags/tag801.xml"/><Relationship Id="rId10" Type="http://schemas.openxmlformats.org/officeDocument/2006/relationships/image" Target="../media/image84.png"/><Relationship Id="rId4" Type="http://schemas.openxmlformats.org/officeDocument/2006/relationships/tags" Target="../tags/tag800.xml"/><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notesSlide" Target="../notesSlides/notesSlide23.xml"/><Relationship Id="rId5" Type="http://schemas.openxmlformats.org/officeDocument/2006/relationships/slideLayout" Target="../slideLayouts/slideLayout19.xml"/><Relationship Id="rId4" Type="http://schemas.openxmlformats.org/officeDocument/2006/relationships/tags" Target="../tags/tag806.xml"/></Relationships>
</file>

<file path=ppt/slides/_rels/slide86.xml.rels><?xml version="1.0" encoding="UTF-8" standalone="yes"?>
<Relationships xmlns="http://schemas.openxmlformats.org/package/2006/relationships"><Relationship Id="rId3" Type="http://schemas.openxmlformats.org/officeDocument/2006/relationships/tags" Target="../tags/tag809.xml"/><Relationship Id="rId2" Type="http://schemas.openxmlformats.org/officeDocument/2006/relationships/tags" Target="../tags/tag808.xml"/><Relationship Id="rId1" Type="http://schemas.openxmlformats.org/officeDocument/2006/relationships/tags" Target="../tags/tag807.xml"/><Relationship Id="rId5" Type="http://schemas.openxmlformats.org/officeDocument/2006/relationships/slideLayout" Target="../slideLayouts/slideLayout19.xml"/><Relationship Id="rId4" Type="http://schemas.openxmlformats.org/officeDocument/2006/relationships/tags" Target="../tags/tag810.xml"/></Relationships>
</file>

<file path=ppt/slides/_rels/slide87.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5" Type="http://schemas.openxmlformats.org/officeDocument/2006/relationships/slideLayout" Target="../slideLayouts/slideLayout19.xml"/><Relationship Id="rId4" Type="http://schemas.openxmlformats.org/officeDocument/2006/relationships/tags" Target="../tags/tag814.xml"/></Relationships>
</file>

<file path=ppt/slides/_rels/slide9.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slideLayout" Target="../slideLayouts/slideLayout19.xml"/><Relationship Id="rId4" Type="http://schemas.openxmlformats.org/officeDocument/2006/relationships/tags" Target="../tags/tag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custDataLst>
              <p:tags r:id="rId2"/>
            </p:custDataLst>
          </p:nvPr>
        </p:nvGrpSpPr>
        <p:grpSpPr>
          <a:xfrm>
            <a:off x="8307389" y="1392241"/>
            <a:ext cx="2920648" cy="1220787"/>
            <a:chOff x="6783388" y="1094068"/>
            <a:chExt cx="2920648" cy="1220787"/>
          </a:xfrm>
        </p:grpSpPr>
        <p:sp>
          <p:nvSpPr>
            <p:cNvPr id="306194" name="Rectangle 18"/>
            <p:cNvSpPr>
              <a:spLocks noChangeArrowheads="1"/>
            </p:cNvSpPr>
            <p:nvPr>
              <p:custDataLst>
                <p:tags r:id="rId29"/>
              </p:custDataLst>
            </p:nvPr>
          </p:nvSpPr>
          <p:spPr bwMode="auto">
            <a:xfrm>
              <a:off x="6783388" y="1094068"/>
              <a:ext cx="1125537" cy="1220787"/>
            </a:xfrm>
            <a:prstGeom prst="rect">
              <a:avLst/>
            </a:prstGeom>
            <a:solidFill>
              <a:srgbClr val="FFFF00"/>
            </a:solidFill>
            <a:ln w="9525">
              <a:solidFill>
                <a:schemeClr val="tx1"/>
              </a:solidFill>
              <a:miter lim="800000"/>
              <a:headEnd/>
              <a:tailEnd/>
            </a:ln>
            <a:effectLst/>
          </p:spPr>
          <p:txBody>
            <a:bodyPr wrap="none" anchor="ctr"/>
            <a:lstStyle/>
            <a:p>
              <a:endParaRPr lang="nb-NO"/>
            </a:p>
          </p:txBody>
        </p:sp>
        <p:sp>
          <p:nvSpPr>
            <p:cNvPr id="306199" name="Text Box 23"/>
            <p:cNvSpPr txBox="1">
              <a:spLocks noChangeArrowheads="1"/>
            </p:cNvSpPr>
            <p:nvPr>
              <p:custDataLst>
                <p:tags r:id="rId30"/>
              </p:custDataLst>
            </p:nvPr>
          </p:nvSpPr>
          <p:spPr bwMode="auto">
            <a:xfrm>
              <a:off x="7967663" y="1457325"/>
              <a:ext cx="1736373" cy="369332"/>
            </a:xfrm>
            <a:prstGeom prst="rect">
              <a:avLst/>
            </a:prstGeom>
            <a:noFill/>
            <a:ln w="9525">
              <a:noFill/>
              <a:miter lim="800000"/>
              <a:headEnd/>
              <a:tailEnd/>
            </a:ln>
            <a:effectLst/>
          </p:spPr>
          <p:txBody>
            <a:bodyPr wrap="none">
              <a:spAutoFit/>
            </a:bodyPr>
            <a:lstStyle/>
            <a:p>
              <a:r>
                <a:rPr lang="en-US" dirty="0"/>
                <a:t>Recipient-node</a:t>
              </a:r>
            </a:p>
          </p:txBody>
        </p:sp>
      </p:grpSp>
      <p:grpSp>
        <p:nvGrpSpPr>
          <p:cNvPr id="8" name="Group 7"/>
          <p:cNvGrpSpPr/>
          <p:nvPr>
            <p:custDataLst>
              <p:tags r:id="rId3"/>
            </p:custDataLst>
          </p:nvPr>
        </p:nvGrpSpPr>
        <p:grpSpPr>
          <a:xfrm>
            <a:off x="7096624" y="2179639"/>
            <a:ext cx="1505540" cy="1032093"/>
            <a:chOff x="5572624" y="2179638"/>
            <a:chExt cx="1505540" cy="1032093"/>
          </a:xfrm>
        </p:grpSpPr>
        <p:sp>
          <p:nvSpPr>
            <p:cNvPr id="306206" name="Rectangle 30"/>
            <p:cNvSpPr>
              <a:spLocks noChangeArrowheads="1"/>
            </p:cNvSpPr>
            <p:nvPr/>
          </p:nvSpPr>
          <p:spPr bwMode="auto">
            <a:xfrm>
              <a:off x="5819775" y="2179638"/>
              <a:ext cx="965200" cy="427037"/>
            </a:xfrm>
            <a:prstGeom prst="rect">
              <a:avLst/>
            </a:prstGeom>
            <a:solidFill>
              <a:srgbClr val="CCFFFF"/>
            </a:solidFill>
            <a:ln w="9525">
              <a:solidFill>
                <a:schemeClr val="tx1"/>
              </a:solidFill>
              <a:miter lim="800000"/>
              <a:headEnd/>
              <a:tailEnd/>
            </a:ln>
            <a:effectLst/>
          </p:spPr>
          <p:txBody>
            <a:bodyPr wrap="none" anchor="ctr"/>
            <a:lstStyle/>
            <a:p>
              <a:endParaRPr lang="nb-NO"/>
            </a:p>
          </p:txBody>
        </p:sp>
        <p:sp>
          <p:nvSpPr>
            <p:cNvPr id="306217" name="Text Box 41"/>
            <p:cNvSpPr txBox="1">
              <a:spLocks noChangeArrowheads="1"/>
            </p:cNvSpPr>
            <p:nvPr>
              <p:custDataLst>
                <p:tags r:id="rId28"/>
              </p:custDataLst>
            </p:nvPr>
          </p:nvSpPr>
          <p:spPr bwMode="auto">
            <a:xfrm>
              <a:off x="5572624" y="2565400"/>
              <a:ext cx="1505540" cy="646331"/>
            </a:xfrm>
            <a:prstGeom prst="rect">
              <a:avLst/>
            </a:prstGeom>
            <a:noFill/>
            <a:ln w="9525">
              <a:noFill/>
              <a:miter lim="800000"/>
              <a:headEnd/>
              <a:tailEnd/>
            </a:ln>
            <a:effectLst/>
          </p:spPr>
          <p:txBody>
            <a:bodyPr wrap="none">
              <a:spAutoFit/>
            </a:bodyPr>
            <a:lstStyle/>
            <a:p>
              <a:pPr algn="ctr"/>
              <a:r>
                <a:rPr lang="en-US" dirty="0"/>
                <a:t>network card</a:t>
              </a:r>
            </a:p>
            <a:p>
              <a:pPr algn="ctr"/>
              <a:r>
                <a:rPr lang="en-US" dirty="0"/>
                <a:t>(adapter)</a:t>
              </a:r>
            </a:p>
          </p:txBody>
        </p:sp>
      </p:grpSp>
      <p:grpSp>
        <p:nvGrpSpPr>
          <p:cNvPr id="7" name="Group 6"/>
          <p:cNvGrpSpPr/>
          <p:nvPr>
            <p:custDataLst>
              <p:tags r:id="rId4"/>
            </p:custDataLst>
          </p:nvPr>
        </p:nvGrpSpPr>
        <p:grpSpPr>
          <a:xfrm>
            <a:off x="3804149" y="2185989"/>
            <a:ext cx="1505540" cy="1078131"/>
            <a:chOff x="2280149" y="2185988"/>
            <a:chExt cx="1505540" cy="1078131"/>
          </a:xfrm>
        </p:grpSpPr>
        <p:sp>
          <p:nvSpPr>
            <p:cNvPr id="306183" name="Rectangle 7"/>
            <p:cNvSpPr>
              <a:spLocks noChangeArrowheads="1"/>
            </p:cNvSpPr>
            <p:nvPr/>
          </p:nvSpPr>
          <p:spPr bwMode="auto">
            <a:xfrm>
              <a:off x="2344738" y="2185988"/>
              <a:ext cx="965200" cy="427037"/>
            </a:xfrm>
            <a:prstGeom prst="rect">
              <a:avLst/>
            </a:prstGeom>
            <a:solidFill>
              <a:srgbClr val="CCFFFF"/>
            </a:solidFill>
            <a:ln w="9525">
              <a:solidFill>
                <a:schemeClr val="tx1"/>
              </a:solidFill>
              <a:miter lim="800000"/>
              <a:headEnd/>
              <a:tailEnd/>
            </a:ln>
            <a:effectLst/>
          </p:spPr>
          <p:txBody>
            <a:bodyPr wrap="none" anchor="ctr"/>
            <a:lstStyle/>
            <a:p>
              <a:endParaRPr lang="nb-NO"/>
            </a:p>
          </p:txBody>
        </p:sp>
        <p:sp>
          <p:nvSpPr>
            <p:cNvPr id="306208" name="Text Box 32"/>
            <p:cNvSpPr txBox="1">
              <a:spLocks noChangeArrowheads="1"/>
            </p:cNvSpPr>
            <p:nvPr>
              <p:custDataLst>
                <p:tags r:id="rId27"/>
              </p:custDataLst>
            </p:nvPr>
          </p:nvSpPr>
          <p:spPr bwMode="auto">
            <a:xfrm>
              <a:off x="2280149" y="2617788"/>
              <a:ext cx="1505540" cy="646331"/>
            </a:xfrm>
            <a:prstGeom prst="rect">
              <a:avLst/>
            </a:prstGeom>
            <a:noFill/>
            <a:ln w="9525">
              <a:noFill/>
              <a:miter lim="800000"/>
              <a:headEnd/>
              <a:tailEnd/>
            </a:ln>
            <a:effectLst/>
          </p:spPr>
          <p:txBody>
            <a:bodyPr wrap="none">
              <a:spAutoFit/>
            </a:bodyPr>
            <a:lstStyle/>
            <a:p>
              <a:pPr algn="ctr"/>
              <a:r>
                <a:rPr lang="en-US" dirty="0"/>
                <a:t>network card</a:t>
              </a:r>
            </a:p>
            <a:p>
              <a:pPr algn="ctr"/>
              <a:r>
                <a:rPr lang="en-US" dirty="0"/>
                <a:t>(adapter)</a:t>
              </a:r>
            </a:p>
          </p:txBody>
        </p:sp>
      </p:grpSp>
      <p:sp>
        <p:nvSpPr>
          <p:cNvPr id="306178" name="Rectangle 2"/>
          <p:cNvSpPr>
            <a:spLocks noGrp="1" noChangeArrowheads="1"/>
          </p:cNvSpPr>
          <p:nvPr>
            <p:ph type="title"/>
            <p:custDataLst>
              <p:tags r:id="rId5"/>
            </p:custDataLst>
          </p:nvPr>
        </p:nvSpPr>
        <p:spPr/>
        <p:txBody>
          <a:bodyPr>
            <a:normAutofit/>
          </a:bodyPr>
          <a:lstStyle/>
          <a:p>
            <a:r>
              <a:rPr lang="en-US" dirty="0"/>
              <a:t>Network Interface Cards (NIC) communication</a:t>
            </a:r>
          </a:p>
        </p:txBody>
      </p:sp>
      <p:sp>
        <p:nvSpPr>
          <p:cNvPr id="306179" name="Rectangle 3"/>
          <p:cNvSpPr>
            <a:spLocks noGrp="1" noChangeArrowheads="1"/>
          </p:cNvSpPr>
          <p:nvPr>
            <p:ph sz="half" idx="1"/>
            <p:custDataLst>
              <p:tags r:id="rId6"/>
            </p:custDataLst>
          </p:nvPr>
        </p:nvSpPr>
        <p:spPr>
          <a:xfrm>
            <a:off x="1835151" y="3259138"/>
            <a:ext cx="4067175" cy="3024188"/>
          </a:xfrm>
        </p:spPr>
        <p:txBody>
          <a:bodyPr>
            <a:normAutofit fontScale="92500" lnSpcReduction="10000"/>
          </a:bodyPr>
          <a:lstStyle/>
          <a:p>
            <a:r>
              <a:rPr lang="en-US" sz="2400" dirty="0"/>
              <a:t>Link layer implemented in network card (NIC)</a:t>
            </a:r>
          </a:p>
          <a:p>
            <a:pPr lvl="1"/>
            <a:r>
              <a:rPr lang="en-US" sz="2000" dirty="0"/>
              <a:t>Ethernet cards, 802.11 cards and so on</a:t>
            </a:r>
          </a:p>
          <a:p>
            <a:r>
              <a:rPr lang="en-US" sz="2400" dirty="0"/>
              <a:t>Sender side:</a:t>
            </a:r>
          </a:p>
          <a:p>
            <a:pPr lvl="1"/>
            <a:r>
              <a:rPr lang="en-US" sz="1600" dirty="0"/>
              <a:t>encapsulation of datagram in a frame</a:t>
            </a:r>
          </a:p>
          <a:p>
            <a:pPr lvl="1"/>
            <a:r>
              <a:rPr lang="en-US" sz="2000" dirty="0"/>
              <a:t>adds bit for bit error detection, (sequence number, flow control etc.)</a:t>
            </a:r>
          </a:p>
        </p:txBody>
      </p:sp>
      <p:sp>
        <p:nvSpPr>
          <p:cNvPr id="306180" name="Rectangle 4"/>
          <p:cNvSpPr>
            <a:spLocks noGrp="1" noChangeArrowheads="1"/>
          </p:cNvSpPr>
          <p:nvPr>
            <p:ph sz="half" idx="2"/>
            <p:custDataLst>
              <p:tags r:id="rId7"/>
            </p:custDataLst>
          </p:nvPr>
        </p:nvSpPr>
        <p:spPr>
          <a:xfrm>
            <a:off x="6059488" y="3317533"/>
            <a:ext cx="4495800" cy="2986088"/>
          </a:xfrm>
        </p:spPr>
        <p:txBody>
          <a:bodyPr>
            <a:normAutofit fontScale="92500" lnSpcReduction="10000"/>
          </a:bodyPr>
          <a:lstStyle/>
          <a:p>
            <a:r>
              <a:rPr lang="en-US" sz="2400" dirty="0"/>
              <a:t>Recipient side:</a:t>
            </a:r>
          </a:p>
          <a:p>
            <a:pPr lvl="1"/>
            <a:r>
              <a:rPr lang="en-US" sz="2000" dirty="0"/>
              <a:t>looks for bit errors, re-transmission, flow control etc.</a:t>
            </a:r>
          </a:p>
          <a:p>
            <a:pPr lvl="1"/>
            <a:r>
              <a:rPr lang="en-US" sz="2000" dirty="0"/>
              <a:t>extracts datagram, delivers this to recipient node</a:t>
            </a:r>
          </a:p>
          <a:p>
            <a:r>
              <a:rPr lang="en-US" sz="2400" dirty="0"/>
              <a:t>NIC is partially autonomous</a:t>
            </a:r>
          </a:p>
          <a:p>
            <a:r>
              <a:rPr lang="en-US" sz="2400" dirty="0"/>
              <a:t>Modern network adapters often also support transport and network layer functionality</a:t>
            </a:r>
          </a:p>
        </p:txBody>
      </p:sp>
      <p:sp>
        <p:nvSpPr>
          <p:cNvPr id="306184" name="Rectangle 8"/>
          <p:cNvSpPr>
            <a:spLocks noChangeArrowheads="1"/>
          </p:cNvSpPr>
          <p:nvPr>
            <p:custDataLst>
              <p:tags r:id="rId8"/>
            </p:custDataLst>
          </p:nvPr>
        </p:nvSpPr>
        <p:spPr bwMode="auto">
          <a:xfrm>
            <a:off x="3978276" y="2246314"/>
            <a:ext cx="757238" cy="293687"/>
          </a:xfrm>
          <a:prstGeom prst="rect">
            <a:avLst/>
          </a:prstGeom>
          <a:solidFill>
            <a:schemeClr val="accent1"/>
          </a:solidFill>
          <a:ln w="9525">
            <a:solidFill>
              <a:schemeClr val="tx1"/>
            </a:solidFill>
            <a:miter lim="800000"/>
            <a:headEnd/>
            <a:tailEnd/>
          </a:ln>
          <a:effectLst/>
        </p:spPr>
        <p:txBody>
          <a:bodyPr wrap="none" anchor="ctr"/>
          <a:lstStyle/>
          <a:p>
            <a:pPr algn="ctr"/>
            <a:r>
              <a:rPr lang="en-US" dirty="0">
                <a:solidFill>
                  <a:srgbClr val="FF0000"/>
                </a:solidFill>
              </a:rPr>
              <a:t>Frame</a:t>
            </a:r>
            <a:endParaRPr lang="en-US" dirty="0"/>
          </a:p>
        </p:txBody>
      </p:sp>
      <p:sp>
        <p:nvSpPr>
          <p:cNvPr id="306195" name="Rectangle 19"/>
          <p:cNvSpPr>
            <a:spLocks noChangeArrowheads="1"/>
          </p:cNvSpPr>
          <p:nvPr>
            <p:custDataLst>
              <p:tags r:id="rId9"/>
            </p:custDataLst>
          </p:nvPr>
        </p:nvSpPr>
        <p:spPr bwMode="auto">
          <a:xfrm>
            <a:off x="8607426" y="1771650"/>
            <a:ext cx="487363" cy="2809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grpSp>
        <p:nvGrpSpPr>
          <p:cNvPr id="5" name="Group 4"/>
          <p:cNvGrpSpPr/>
          <p:nvPr>
            <p:custDataLst>
              <p:tags r:id="rId10"/>
            </p:custDataLst>
          </p:nvPr>
        </p:nvGrpSpPr>
        <p:grpSpPr>
          <a:xfrm>
            <a:off x="1262407" y="1392239"/>
            <a:ext cx="2606332" cy="1220787"/>
            <a:chOff x="-261594" y="1392238"/>
            <a:chExt cx="2606332" cy="1220787"/>
          </a:xfrm>
        </p:grpSpPr>
        <p:sp>
          <p:nvSpPr>
            <p:cNvPr id="306182" name="Text Box 6"/>
            <p:cNvSpPr txBox="1">
              <a:spLocks noChangeArrowheads="1"/>
            </p:cNvSpPr>
            <p:nvPr>
              <p:custDataLst>
                <p:tags r:id="rId25"/>
              </p:custDataLst>
            </p:nvPr>
          </p:nvSpPr>
          <p:spPr bwMode="auto">
            <a:xfrm>
              <a:off x="-261594" y="1753631"/>
              <a:ext cx="1506194" cy="369332"/>
            </a:xfrm>
            <a:prstGeom prst="rect">
              <a:avLst/>
            </a:prstGeom>
            <a:noFill/>
            <a:ln w="9525">
              <a:noFill/>
              <a:miter lim="800000"/>
              <a:headEnd/>
              <a:tailEnd/>
            </a:ln>
            <a:effectLst/>
          </p:spPr>
          <p:txBody>
            <a:bodyPr wrap="square">
              <a:spAutoFit/>
            </a:bodyPr>
            <a:lstStyle/>
            <a:p>
              <a:r>
                <a:rPr lang="en-US" dirty="0"/>
                <a:t>Sender-node</a:t>
              </a:r>
            </a:p>
          </p:txBody>
        </p:sp>
        <p:sp>
          <p:nvSpPr>
            <p:cNvPr id="306197" name="Rectangle 21"/>
            <p:cNvSpPr>
              <a:spLocks noChangeArrowheads="1"/>
            </p:cNvSpPr>
            <p:nvPr>
              <p:custDataLst>
                <p:tags r:id="rId26"/>
              </p:custDataLst>
            </p:nvPr>
          </p:nvSpPr>
          <p:spPr bwMode="auto">
            <a:xfrm>
              <a:off x="1219200" y="1392238"/>
              <a:ext cx="1125538" cy="1220787"/>
            </a:xfrm>
            <a:prstGeom prst="rect">
              <a:avLst/>
            </a:prstGeom>
            <a:solidFill>
              <a:srgbClr val="FFFF00"/>
            </a:solidFill>
            <a:ln w="9525">
              <a:solidFill>
                <a:schemeClr val="tx1"/>
              </a:solidFill>
              <a:miter lim="800000"/>
              <a:headEnd/>
              <a:tailEnd/>
            </a:ln>
            <a:effectLst/>
          </p:spPr>
          <p:txBody>
            <a:bodyPr wrap="none" anchor="ctr"/>
            <a:lstStyle/>
            <a:p>
              <a:endParaRPr lang="nb-NO"/>
            </a:p>
          </p:txBody>
        </p:sp>
      </p:grpSp>
      <p:grpSp>
        <p:nvGrpSpPr>
          <p:cNvPr id="10" name="Group 9"/>
          <p:cNvGrpSpPr/>
          <p:nvPr>
            <p:custDataLst>
              <p:tags r:id="rId11"/>
            </p:custDataLst>
          </p:nvPr>
        </p:nvGrpSpPr>
        <p:grpSpPr>
          <a:xfrm>
            <a:off x="3068638" y="1244600"/>
            <a:ext cx="1987550" cy="776288"/>
            <a:chOff x="1544638" y="1244600"/>
            <a:chExt cx="1987550" cy="776288"/>
          </a:xfrm>
        </p:grpSpPr>
        <p:sp>
          <p:nvSpPr>
            <p:cNvPr id="306198" name="Rectangle 22"/>
            <p:cNvSpPr>
              <a:spLocks noChangeArrowheads="1"/>
            </p:cNvSpPr>
            <p:nvPr>
              <p:custDataLst>
                <p:tags r:id="rId22"/>
              </p:custDataLst>
            </p:nvPr>
          </p:nvSpPr>
          <p:spPr bwMode="auto">
            <a:xfrm>
              <a:off x="1544638" y="1763713"/>
              <a:ext cx="487362" cy="257175"/>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306200" name="Line 24"/>
            <p:cNvSpPr>
              <a:spLocks noChangeShapeType="1"/>
            </p:cNvSpPr>
            <p:nvPr>
              <p:custDataLst>
                <p:tags r:id="rId23"/>
              </p:custDataLst>
            </p:nvPr>
          </p:nvSpPr>
          <p:spPr bwMode="auto">
            <a:xfrm flipH="1">
              <a:off x="2063750" y="1611313"/>
              <a:ext cx="414338" cy="220662"/>
            </a:xfrm>
            <a:prstGeom prst="line">
              <a:avLst/>
            </a:prstGeom>
            <a:noFill/>
            <a:ln w="9525">
              <a:solidFill>
                <a:srgbClr val="FF0000"/>
              </a:solidFill>
              <a:round/>
              <a:headEnd/>
              <a:tailEnd type="triangle" w="med" len="med"/>
            </a:ln>
            <a:effectLst/>
          </p:spPr>
          <p:txBody>
            <a:bodyPr wrap="none" anchor="ctr"/>
            <a:lstStyle/>
            <a:p>
              <a:endParaRPr lang="nb-NO"/>
            </a:p>
          </p:txBody>
        </p:sp>
        <p:sp>
          <p:nvSpPr>
            <p:cNvPr id="306201" name="Text Box 25"/>
            <p:cNvSpPr txBox="1">
              <a:spLocks noChangeArrowheads="1"/>
            </p:cNvSpPr>
            <p:nvPr>
              <p:custDataLst>
                <p:tags r:id="rId24"/>
              </p:custDataLst>
            </p:nvPr>
          </p:nvSpPr>
          <p:spPr bwMode="auto">
            <a:xfrm>
              <a:off x="2344738" y="1244600"/>
              <a:ext cx="1187450" cy="366713"/>
            </a:xfrm>
            <a:prstGeom prst="rect">
              <a:avLst/>
            </a:prstGeom>
            <a:noFill/>
            <a:ln w="9525">
              <a:noFill/>
              <a:miter lim="800000"/>
              <a:headEnd/>
              <a:tailEnd/>
            </a:ln>
            <a:effectLst/>
          </p:spPr>
          <p:txBody>
            <a:bodyPr wrap="none">
              <a:spAutoFit/>
            </a:bodyPr>
            <a:lstStyle/>
            <a:p>
              <a:r>
                <a:rPr lang="en-US" dirty="0">
                  <a:solidFill>
                    <a:srgbClr val="FF0000"/>
                  </a:solidFill>
                </a:rPr>
                <a:t>datagram</a:t>
              </a:r>
              <a:endParaRPr lang="en-US" dirty="0"/>
            </a:p>
          </p:txBody>
        </p:sp>
      </p:grpSp>
      <p:sp>
        <p:nvSpPr>
          <p:cNvPr id="306203" name="Freeform 27"/>
          <p:cNvSpPr>
            <a:spLocks/>
          </p:cNvSpPr>
          <p:nvPr>
            <p:custDataLst>
              <p:tags r:id="rId12"/>
            </p:custDataLst>
          </p:nvPr>
        </p:nvSpPr>
        <p:spPr bwMode="auto">
          <a:xfrm>
            <a:off x="3270251" y="1978026"/>
            <a:ext cx="695325" cy="460375"/>
          </a:xfrm>
          <a:custGeom>
            <a:avLst/>
            <a:gdLst/>
            <a:ahLst/>
            <a:cxnLst>
              <a:cxn ang="0">
                <a:pos x="15" y="0"/>
              </a:cxn>
              <a:cxn ang="0">
                <a:pos x="15" y="162"/>
              </a:cxn>
              <a:cxn ang="0">
                <a:pos x="108" y="269"/>
              </a:cxn>
              <a:cxn ang="0">
                <a:pos x="438" y="285"/>
              </a:cxn>
            </a:cxnLst>
            <a:rect l="0" t="0" r="r" b="b"/>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cap="flat" cmpd="sng">
            <a:solidFill>
              <a:srgbClr val="FF0000"/>
            </a:solidFill>
            <a:prstDash val="solid"/>
            <a:round/>
            <a:headEnd/>
            <a:tailEnd type="triangle" w="med" len="med"/>
          </a:ln>
          <a:effectLst/>
        </p:spPr>
        <p:txBody>
          <a:bodyPr wrap="none" anchor="ctr"/>
          <a:lstStyle/>
          <a:p>
            <a:endParaRPr lang="nb-NO"/>
          </a:p>
        </p:txBody>
      </p:sp>
      <p:sp>
        <p:nvSpPr>
          <p:cNvPr id="306207" name="Rectangle 31"/>
          <p:cNvSpPr>
            <a:spLocks noChangeArrowheads="1"/>
          </p:cNvSpPr>
          <p:nvPr>
            <p:custDataLst>
              <p:tags r:id="rId13"/>
            </p:custDataLst>
          </p:nvPr>
        </p:nvSpPr>
        <p:spPr bwMode="auto">
          <a:xfrm>
            <a:off x="7453313" y="2239964"/>
            <a:ext cx="757238" cy="293687"/>
          </a:xfrm>
          <a:prstGeom prst="rect">
            <a:avLst/>
          </a:prstGeom>
          <a:solidFill>
            <a:schemeClr val="accent1"/>
          </a:solidFill>
          <a:ln w="9525">
            <a:solidFill>
              <a:schemeClr val="tx1"/>
            </a:solidFill>
            <a:miter lim="800000"/>
            <a:headEnd/>
            <a:tailEnd/>
          </a:ln>
          <a:effectLst/>
        </p:spPr>
        <p:txBody>
          <a:bodyPr wrap="none" anchor="ctr"/>
          <a:lstStyle/>
          <a:p>
            <a:pPr algn="ctr"/>
            <a:r>
              <a:rPr lang="en-US" dirty="0">
                <a:solidFill>
                  <a:srgbClr val="FF0000"/>
                </a:solidFill>
              </a:rPr>
              <a:t>Frame</a:t>
            </a:r>
            <a:endParaRPr lang="en-US" dirty="0"/>
          </a:p>
        </p:txBody>
      </p:sp>
      <p:grpSp>
        <p:nvGrpSpPr>
          <p:cNvPr id="9" name="Group 8"/>
          <p:cNvGrpSpPr/>
          <p:nvPr>
            <p:custDataLst>
              <p:tags r:id="rId14"/>
            </p:custDataLst>
          </p:nvPr>
        </p:nvGrpSpPr>
        <p:grpSpPr>
          <a:xfrm>
            <a:off x="4735514" y="1511301"/>
            <a:ext cx="2865437" cy="942975"/>
            <a:chOff x="3211513" y="1511300"/>
            <a:chExt cx="2865437" cy="942975"/>
          </a:xfrm>
        </p:grpSpPr>
        <p:sp>
          <p:nvSpPr>
            <p:cNvPr id="306189" name="Line 13"/>
            <p:cNvSpPr>
              <a:spLocks noChangeShapeType="1"/>
            </p:cNvSpPr>
            <p:nvPr>
              <p:custDataLst>
                <p:tags r:id="rId19"/>
              </p:custDataLst>
            </p:nvPr>
          </p:nvSpPr>
          <p:spPr bwMode="auto">
            <a:xfrm>
              <a:off x="3297238" y="2454275"/>
              <a:ext cx="2527300" cy="0"/>
            </a:xfrm>
            <a:prstGeom prst="line">
              <a:avLst/>
            </a:prstGeom>
            <a:noFill/>
            <a:ln w="38100">
              <a:solidFill>
                <a:schemeClr val="tx1"/>
              </a:solidFill>
              <a:round/>
              <a:headEnd/>
              <a:tailEnd/>
            </a:ln>
            <a:effectLst/>
          </p:spPr>
          <p:txBody>
            <a:bodyPr wrap="none" anchor="ctr"/>
            <a:lstStyle/>
            <a:p>
              <a:endParaRPr lang="nb-NO"/>
            </a:p>
          </p:txBody>
        </p:sp>
        <p:sp>
          <p:nvSpPr>
            <p:cNvPr id="306213" name="AutoShape 37"/>
            <p:cNvSpPr>
              <a:spLocks/>
            </p:cNvSpPr>
            <p:nvPr>
              <p:custDataLst>
                <p:tags r:id="rId20"/>
              </p:custDataLst>
            </p:nvPr>
          </p:nvSpPr>
          <p:spPr bwMode="auto">
            <a:xfrm rot="5399521">
              <a:off x="4533901" y="555625"/>
              <a:ext cx="220662" cy="2865437"/>
            </a:xfrm>
            <a:prstGeom prst="leftBrace">
              <a:avLst>
                <a:gd name="adj1" fmla="val 108214"/>
                <a:gd name="adj2" fmla="val 50000"/>
              </a:avLst>
            </a:prstGeom>
            <a:noFill/>
            <a:ln w="9525">
              <a:solidFill>
                <a:schemeClr val="tx1"/>
              </a:solidFill>
              <a:round/>
              <a:headEnd/>
              <a:tailEnd/>
            </a:ln>
            <a:effectLst/>
          </p:spPr>
          <p:txBody>
            <a:bodyPr wrap="none" anchor="ctr"/>
            <a:lstStyle/>
            <a:p>
              <a:endParaRPr lang="nb-NO"/>
            </a:p>
          </p:txBody>
        </p:sp>
        <p:sp>
          <p:nvSpPr>
            <p:cNvPr id="306214" name="Text Box 38"/>
            <p:cNvSpPr txBox="1">
              <a:spLocks noChangeArrowheads="1"/>
            </p:cNvSpPr>
            <p:nvPr>
              <p:custDataLst>
                <p:tags r:id="rId21"/>
              </p:custDataLst>
            </p:nvPr>
          </p:nvSpPr>
          <p:spPr bwMode="auto">
            <a:xfrm>
              <a:off x="3635375" y="1511300"/>
              <a:ext cx="2056973" cy="369332"/>
            </a:xfrm>
            <a:prstGeom prst="rect">
              <a:avLst/>
            </a:prstGeom>
            <a:noFill/>
            <a:ln w="9525">
              <a:noFill/>
              <a:miter lim="800000"/>
              <a:headEnd/>
              <a:tailEnd/>
            </a:ln>
            <a:effectLst/>
          </p:spPr>
          <p:txBody>
            <a:bodyPr wrap="none">
              <a:spAutoFit/>
            </a:bodyPr>
            <a:lstStyle/>
            <a:p>
              <a:r>
                <a:rPr lang="en-US" dirty="0"/>
                <a:t>Link layer protocol</a:t>
              </a:r>
            </a:p>
          </p:txBody>
        </p:sp>
      </p:grpSp>
      <p:sp>
        <p:nvSpPr>
          <p:cNvPr id="306216" name="Freeform 40"/>
          <p:cNvSpPr>
            <a:spLocks/>
          </p:cNvSpPr>
          <p:nvPr>
            <p:custDataLst>
              <p:tags r:id="rId15"/>
            </p:custDataLst>
          </p:nvPr>
        </p:nvSpPr>
        <p:spPr bwMode="auto">
          <a:xfrm>
            <a:off x="8228013" y="2063750"/>
            <a:ext cx="647700" cy="342900"/>
          </a:xfrm>
          <a:custGeom>
            <a:avLst/>
            <a:gdLst/>
            <a:ahLst/>
            <a:cxnLst>
              <a:cxn ang="0">
                <a:pos x="0" y="208"/>
              </a:cxn>
              <a:cxn ang="0">
                <a:pos x="184" y="208"/>
              </a:cxn>
              <a:cxn ang="0">
                <a:pos x="361" y="161"/>
              </a:cxn>
              <a:cxn ang="0">
                <a:pos x="408" y="0"/>
              </a:cxn>
            </a:cxnLst>
            <a:rect l="0" t="0" r="r" b="b"/>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cap="flat" cmpd="sng">
            <a:solidFill>
              <a:srgbClr val="FF0000"/>
            </a:solidFill>
            <a:prstDash val="solid"/>
            <a:round/>
            <a:headEnd/>
            <a:tailEnd type="triangle" w="med" len="med"/>
          </a:ln>
          <a:effectLst/>
        </p:spPr>
        <p:txBody>
          <a:bodyPr wrap="none" anchor="ctr"/>
          <a:lstStyle/>
          <a:p>
            <a:endParaRPr lang="nb-NO"/>
          </a:p>
        </p:txBody>
      </p:sp>
      <p:sp>
        <p:nvSpPr>
          <p:cNvPr id="306218" name="Line 42"/>
          <p:cNvSpPr>
            <a:spLocks noChangeShapeType="1"/>
          </p:cNvSpPr>
          <p:nvPr>
            <p:custDataLst>
              <p:tags r:id="rId16"/>
            </p:custDataLst>
          </p:nvPr>
        </p:nvSpPr>
        <p:spPr bwMode="auto">
          <a:xfrm>
            <a:off x="4992689" y="1463675"/>
            <a:ext cx="3533775" cy="338138"/>
          </a:xfrm>
          <a:prstGeom prst="line">
            <a:avLst/>
          </a:prstGeom>
          <a:noFill/>
          <a:ln w="9525">
            <a:solidFill>
              <a:srgbClr val="FF0000"/>
            </a:solidFill>
            <a:round/>
            <a:headEnd/>
            <a:tailEnd type="triangle" w="med" len="med"/>
          </a:ln>
          <a:effectLst/>
        </p:spPr>
        <p:txBody>
          <a:bodyPr wrap="none" anchor="ctr"/>
          <a:lstStyle/>
          <a:p>
            <a:endParaRPr lang="nb-NO"/>
          </a:p>
        </p:txBody>
      </p:sp>
      <p:sp>
        <p:nvSpPr>
          <p:cNvPr id="37" name="Line 42"/>
          <p:cNvSpPr>
            <a:spLocks noChangeShapeType="1"/>
          </p:cNvSpPr>
          <p:nvPr>
            <p:custDataLst>
              <p:tags r:id="rId17"/>
            </p:custDataLst>
          </p:nvPr>
        </p:nvSpPr>
        <p:spPr bwMode="auto">
          <a:xfrm>
            <a:off x="4735499" y="2380456"/>
            <a:ext cx="2717815" cy="0"/>
          </a:xfrm>
          <a:prstGeom prst="line">
            <a:avLst/>
          </a:prstGeom>
          <a:noFill/>
          <a:ln w="41275">
            <a:solidFill>
              <a:srgbClr val="FF0000"/>
            </a:solidFill>
            <a:round/>
            <a:headEnd/>
            <a:tailEnd type="triangle" w="med" len="med"/>
          </a:ln>
          <a:effectLst/>
        </p:spPr>
        <p:txBody>
          <a:bodyPr wrap="none" anchor="ctr"/>
          <a:lstStyle/>
          <a:p>
            <a:endParaRPr lang="nb-NO"/>
          </a:p>
        </p:txBody>
      </p:sp>
      <p:sp>
        <p:nvSpPr>
          <p:cNvPr id="33" name="Slide Number Placeholder 4">
            <a:extLst>
              <a:ext uri="{FF2B5EF4-FFF2-40B4-BE49-F238E27FC236}">
                <a16:creationId xmlns:a16="http://schemas.microsoft.com/office/drawing/2014/main" id="{44D8136C-2A16-4B90-AD9A-E532DBFF5B27}"/>
              </a:ext>
            </a:extLst>
          </p:cNvPr>
          <p:cNvSpPr>
            <a:spLocks noGrp="1"/>
          </p:cNvSpPr>
          <p:nvPr>
            <p:ph type="sldNum" sz="quarter" idx="12"/>
            <p:custDataLst>
              <p:tags r:id="rId18"/>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10</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6179">
                                            <p:txEl>
                                              <p:pRg st="0" end="0"/>
                                            </p:txEl>
                                          </p:spTgt>
                                        </p:tgtEl>
                                        <p:attrNameLst>
                                          <p:attrName>style.visibility</p:attrName>
                                        </p:attrNameLst>
                                      </p:cBhvr>
                                      <p:to>
                                        <p:strVal val="visible"/>
                                      </p:to>
                                    </p:set>
                                    <p:animEffect transition="in" filter="wipe(left)">
                                      <p:cBhvr>
                                        <p:cTn id="16" dur="500"/>
                                        <p:tgtEl>
                                          <p:spTgt spid="306179">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6179">
                                            <p:txEl>
                                              <p:pRg st="1" end="1"/>
                                            </p:txEl>
                                          </p:spTgt>
                                        </p:tgtEl>
                                        <p:attrNameLst>
                                          <p:attrName>style.visibility</p:attrName>
                                        </p:attrNameLst>
                                      </p:cBhvr>
                                      <p:to>
                                        <p:strVal val="visible"/>
                                      </p:to>
                                    </p:set>
                                    <p:animEffect transition="in" filter="wipe(left)">
                                      <p:cBhvr>
                                        <p:cTn id="19" dur="500"/>
                                        <p:tgtEl>
                                          <p:spTgt spid="306179">
                                            <p:txEl>
                                              <p:pRg st="1" end="1"/>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6179">
                                            <p:txEl>
                                              <p:pRg st="2" end="2"/>
                                            </p:txEl>
                                          </p:spTgt>
                                        </p:tgtEl>
                                        <p:attrNameLst>
                                          <p:attrName>style.visibility</p:attrName>
                                        </p:attrNameLst>
                                      </p:cBhvr>
                                      <p:to>
                                        <p:strVal val="visible"/>
                                      </p:to>
                                    </p:set>
                                    <p:animEffect transition="in" filter="wipe(left)">
                                      <p:cBhvr>
                                        <p:cTn id="37" dur="500"/>
                                        <p:tgtEl>
                                          <p:spTgt spid="306179">
                                            <p:txEl>
                                              <p:pRg st="2" end="2"/>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06179">
                                            <p:txEl>
                                              <p:pRg st="3" end="3"/>
                                            </p:txEl>
                                          </p:spTgt>
                                        </p:tgtEl>
                                        <p:attrNameLst>
                                          <p:attrName>style.visibility</p:attrName>
                                        </p:attrNameLst>
                                      </p:cBhvr>
                                      <p:to>
                                        <p:strVal val="visible"/>
                                      </p:to>
                                    </p:set>
                                    <p:animEffect transition="in" filter="wipe(left)">
                                      <p:cBhvr>
                                        <p:cTn id="40" dur="500"/>
                                        <p:tgtEl>
                                          <p:spTgt spid="306179">
                                            <p:txEl>
                                              <p:pRg st="3" end="3"/>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06179">
                                            <p:txEl>
                                              <p:pRg st="4" end="4"/>
                                            </p:txEl>
                                          </p:spTgt>
                                        </p:tgtEl>
                                        <p:attrNameLst>
                                          <p:attrName>style.visibility</p:attrName>
                                        </p:attrNameLst>
                                      </p:cBhvr>
                                      <p:to>
                                        <p:strVal val="visible"/>
                                      </p:to>
                                    </p:set>
                                    <p:animEffect transition="in" filter="wipe(left)">
                                      <p:cBhvr>
                                        <p:cTn id="43" dur="500"/>
                                        <p:tgtEl>
                                          <p:spTgt spid="306179">
                                            <p:txEl>
                                              <p:pRg st="4" end="4"/>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circle(in)">
                                      <p:cBhvr>
                                        <p:cTn id="46" dur="2000"/>
                                        <p:tgtEl>
                                          <p:spTgt spid="10"/>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306203"/>
                                        </p:tgtEl>
                                        <p:attrNameLst>
                                          <p:attrName>style.visibility</p:attrName>
                                        </p:attrNameLst>
                                      </p:cBhvr>
                                      <p:to>
                                        <p:strVal val="visible"/>
                                      </p:to>
                                    </p:set>
                                    <p:animEffect transition="in" filter="wipe(left)">
                                      <p:cBhvr>
                                        <p:cTn id="50" dur="1000"/>
                                        <p:tgtEl>
                                          <p:spTgt spid="30620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06184"/>
                                        </p:tgtEl>
                                        <p:attrNameLst>
                                          <p:attrName>style.visibility</p:attrName>
                                        </p:attrNameLst>
                                      </p:cBhvr>
                                      <p:to>
                                        <p:strVal val="visible"/>
                                      </p:to>
                                    </p:set>
                                    <p:animEffect transition="in" filter="wipe(left)">
                                      <p:cBhvr>
                                        <p:cTn id="53" dur="1000"/>
                                        <p:tgtEl>
                                          <p:spTgt spid="30618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20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6180">
                                            <p:txEl>
                                              <p:pRg st="0" end="0"/>
                                            </p:txEl>
                                          </p:spTgt>
                                        </p:tgtEl>
                                        <p:attrNameLst>
                                          <p:attrName>style.visibility</p:attrName>
                                        </p:attrNameLst>
                                      </p:cBhvr>
                                      <p:to>
                                        <p:strVal val="visible"/>
                                      </p:to>
                                    </p:set>
                                  </p:childTnLst>
                                </p:cTn>
                              </p:par>
                              <p:par>
                                <p:cTn id="63" presetID="22" presetClass="entr" presetSubtype="8" fill="hold" grpId="0" nodeType="withEffect">
                                  <p:stCondLst>
                                    <p:cond delay="0"/>
                                  </p:stCondLst>
                                  <p:childTnLst>
                                    <p:set>
                                      <p:cBhvr>
                                        <p:cTn id="64" dur="1" fill="hold">
                                          <p:stCondLst>
                                            <p:cond delay="0"/>
                                          </p:stCondLst>
                                        </p:cTn>
                                        <p:tgtEl>
                                          <p:spTgt spid="306207"/>
                                        </p:tgtEl>
                                        <p:attrNameLst>
                                          <p:attrName>style.visibility</p:attrName>
                                        </p:attrNameLst>
                                      </p:cBhvr>
                                      <p:to>
                                        <p:strVal val="visible"/>
                                      </p:to>
                                    </p:set>
                                    <p:animEffect transition="in" filter="wipe(left)">
                                      <p:cBhvr>
                                        <p:cTn id="65" dur="500"/>
                                        <p:tgtEl>
                                          <p:spTgt spid="30620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6180">
                                            <p:txEl>
                                              <p:pRg st="1" end="1"/>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06180">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06180">
                                            <p:txEl>
                                              <p:pRg st="3" end="3"/>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06180">
                                            <p:txEl>
                                              <p:pRg st="4" end="4"/>
                                            </p:txEl>
                                          </p:spTgt>
                                        </p:tgtEl>
                                        <p:attrNameLst>
                                          <p:attrName>style.visibility</p:attrName>
                                        </p:attrNameLst>
                                      </p:cBhvr>
                                      <p:to>
                                        <p:strVal val="visible"/>
                                      </p:to>
                                    </p:set>
                                  </p:childTnLst>
                                </p:cTn>
                              </p:par>
                            </p:childTnLst>
                          </p:cTn>
                        </p:par>
                        <p:par>
                          <p:cTn id="82" fill="hold">
                            <p:stCondLst>
                              <p:cond delay="0"/>
                            </p:stCondLst>
                            <p:childTnLst>
                              <p:par>
                                <p:cTn id="83" presetID="22" presetClass="entr" presetSubtype="8" fill="hold" grpId="0" nodeType="afterEffect">
                                  <p:stCondLst>
                                    <p:cond delay="0"/>
                                  </p:stCondLst>
                                  <p:childTnLst>
                                    <p:set>
                                      <p:cBhvr>
                                        <p:cTn id="84" dur="1" fill="hold">
                                          <p:stCondLst>
                                            <p:cond delay="0"/>
                                          </p:stCondLst>
                                        </p:cTn>
                                        <p:tgtEl>
                                          <p:spTgt spid="306216"/>
                                        </p:tgtEl>
                                        <p:attrNameLst>
                                          <p:attrName>style.visibility</p:attrName>
                                        </p:attrNameLst>
                                      </p:cBhvr>
                                      <p:to>
                                        <p:strVal val="visible"/>
                                      </p:to>
                                    </p:set>
                                    <p:animEffect transition="in" filter="wipe(left)">
                                      <p:cBhvr>
                                        <p:cTn id="85" dur="500"/>
                                        <p:tgtEl>
                                          <p:spTgt spid="306216"/>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306195"/>
                                        </p:tgtEl>
                                        <p:attrNameLst>
                                          <p:attrName>style.visibility</p:attrName>
                                        </p:attrNameLst>
                                      </p:cBhvr>
                                      <p:to>
                                        <p:strVal val="visible"/>
                                      </p:to>
                                    </p:set>
                                    <p:animEffect transition="in" filter="wipe(left)">
                                      <p:cBhvr>
                                        <p:cTn id="89" dur="500"/>
                                        <p:tgtEl>
                                          <p:spTgt spid="306195"/>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306218"/>
                                        </p:tgtEl>
                                        <p:attrNameLst>
                                          <p:attrName>style.visibility</p:attrName>
                                        </p:attrNameLst>
                                      </p:cBhvr>
                                      <p:to>
                                        <p:strVal val="visible"/>
                                      </p:to>
                                    </p:set>
                                    <p:animEffect transition="in" filter="wipe(left)">
                                      <p:cBhvr>
                                        <p:cTn id="93" dur="500"/>
                                        <p:tgtEl>
                                          <p:spTgt spid="306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uiExpand="1" build="p"/>
      <p:bldP spid="306180" grpId="0" uiExpand="1" build="p"/>
      <p:bldP spid="306184" grpId="0" animBg="1"/>
      <p:bldP spid="306195" grpId="0" animBg="1"/>
      <p:bldP spid="306203" grpId="0" animBg="1"/>
      <p:bldP spid="306207" grpId="0" animBg="1"/>
      <p:bldP spid="306216" grpId="0" animBg="1"/>
      <p:bldP spid="306218"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Mentimeter - Interactive Presentations">
                <a:extLst>
                  <a:ext uri="{FF2B5EF4-FFF2-40B4-BE49-F238E27FC236}">
                    <a16:creationId xmlns:a16="http://schemas.microsoft.com/office/drawing/2014/main" id="{16B11BFD-1C6A-3843-8BAA-9EC4FA9DB209}"/>
                  </a:ext>
                </a:extLst>
              </p:cNvPr>
              <p:cNvGraphicFramePr>
                <a:graphicFrameLocks noGrp="1"/>
              </p:cNvGraphicFramePr>
              <p:nvPr>
                <p:extLst>
                  <p:ext uri="{D42A27DB-BD31-4B8C-83A1-F6EECF244321}">
                    <p14:modId xmlns:p14="http://schemas.microsoft.com/office/powerpoint/2010/main" val="3330680835"/>
                  </p:ext>
                </p:extLst>
              </p:nvPr>
            </p:nvGraphicFramePr>
            <p:xfrm>
              <a:off x="477078" y="848139"/>
              <a:ext cx="10217426" cy="572494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Mentimeter - Interactive Presentations">
                <a:extLst>
                  <a:ext uri="{FF2B5EF4-FFF2-40B4-BE49-F238E27FC236}">
                    <a16:creationId xmlns:a16="http://schemas.microsoft.com/office/drawing/2014/main" id="{16B11BFD-1C6A-3843-8BAA-9EC4FA9DB209}"/>
                  </a:ext>
                </a:extLst>
              </p:cNvPr>
              <p:cNvPicPr>
                <a:picLocks noGrp="1" noRot="1" noChangeAspect="1" noMove="1" noResize="1" noEditPoints="1" noAdjustHandles="1" noChangeArrowheads="1" noChangeShapeType="1"/>
              </p:cNvPicPr>
              <p:nvPr/>
            </p:nvPicPr>
            <p:blipFill>
              <a:blip r:embed="rId4"/>
              <a:stretch>
                <a:fillRect/>
              </a:stretch>
            </p:blipFill>
            <p:spPr>
              <a:xfrm>
                <a:off x="477078" y="848139"/>
                <a:ext cx="10217426" cy="5724940"/>
              </a:xfrm>
              <a:prstGeom prst="rect">
                <a:avLst/>
              </a:prstGeom>
            </p:spPr>
          </p:pic>
        </mc:Fallback>
      </mc:AlternateContent>
      <p:sp>
        <p:nvSpPr>
          <p:cNvPr id="2" name="TextBox 1">
            <a:extLst>
              <a:ext uri="{FF2B5EF4-FFF2-40B4-BE49-F238E27FC236}">
                <a16:creationId xmlns:a16="http://schemas.microsoft.com/office/drawing/2014/main" id="{B322C879-AE9B-D59C-9C34-F9B24FDAB5E2}"/>
              </a:ext>
            </a:extLst>
          </p:cNvPr>
          <p:cNvSpPr txBox="1"/>
          <p:nvPr/>
        </p:nvSpPr>
        <p:spPr>
          <a:xfrm>
            <a:off x="3314146" y="770471"/>
            <a:ext cx="4318000" cy="369332"/>
          </a:xfrm>
          <a:prstGeom prst="rect">
            <a:avLst/>
          </a:prstGeom>
          <a:solidFill>
            <a:schemeClr val="bg1"/>
          </a:solidFill>
        </p:spPr>
        <p:txBody>
          <a:bodyPr wrap="square">
            <a:spAutoFit/>
          </a:bodyPr>
          <a:lstStyle/>
          <a:p>
            <a:r>
              <a:rPr lang="en-US" b="0" i="0" dirty="0">
                <a:effectLst/>
                <a:latin typeface="MentiText"/>
              </a:rPr>
              <a:t>Go to menti.com and use code </a:t>
            </a:r>
            <a:r>
              <a:rPr lang="en-US" b="1" i="0" dirty="0">
                <a:effectLst/>
                <a:latin typeface="MentiText"/>
              </a:rPr>
              <a:t>3372 9155</a:t>
            </a:r>
            <a:endParaRPr lang="en-US" dirty="0"/>
          </a:p>
        </p:txBody>
      </p:sp>
    </p:spTree>
    <p:extLst>
      <p:ext uri="{BB962C8B-B14F-4D97-AF65-F5344CB8AC3E}">
        <p14:creationId xmlns:p14="http://schemas.microsoft.com/office/powerpoint/2010/main" val="395610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0" y="4151313"/>
            <a:ext cx="9144000" cy="1358900"/>
          </a:xfrm>
        </p:spPr>
        <p:txBody>
          <a:bodyPr>
            <a:noAutofit/>
          </a:bodyPr>
          <a:lstStyle/>
          <a:p>
            <a:pPr algn="ctr"/>
            <a:r>
              <a:rPr lang="nb-NO" sz="9600" dirty="0">
                <a:solidFill>
                  <a:schemeClr val="bg1"/>
                </a:solidFill>
              </a:rPr>
              <a:t>M</a:t>
            </a:r>
            <a:r>
              <a:rPr lang="nb-NO" sz="3200" dirty="0">
                <a:solidFill>
                  <a:schemeClr val="bg1"/>
                </a:solidFill>
              </a:rPr>
              <a:t>edium </a:t>
            </a:r>
            <a:r>
              <a:rPr lang="nb-NO" sz="11500" dirty="0">
                <a:solidFill>
                  <a:schemeClr val="bg1"/>
                </a:solidFill>
              </a:rPr>
              <a:t>A</a:t>
            </a:r>
            <a:r>
              <a:rPr lang="nb-NO" sz="3200" dirty="0">
                <a:solidFill>
                  <a:schemeClr val="bg1"/>
                </a:solidFill>
              </a:rPr>
              <a:t>ccess </a:t>
            </a:r>
            <a:r>
              <a:rPr lang="nb-NO" sz="11500" dirty="0">
                <a:solidFill>
                  <a:schemeClr val="bg1"/>
                </a:solidFill>
              </a:rPr>
              <a:t>C</a:t>
            </a:r>
            <a:r>
              <a:rPr lang="nb-NO" sz="3200" dirty="0">
                <a:solidFill>
                  <a:schemeClr val="bg1"/>
                </a:solidFill>
              </a:rPr>
              <a:t>ontrol</a:t>
            </a:r>
          </a:p>
        </p:txBody>
      </p:sp>
    </p:spTree>
    <p:custDataLst>
      <p:tags r:id="rId1"/>
    </p:custDataLst>
    <p:extLst>
      <p:ext uri="{BB962C8B-B14F-4D97-AF65-F5344CB8AC3E}">
        <p14:creationId xmlns:p14="http://schemas.microsoft.com/office/powerpoint/2010/main" val="220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custDataLst>
              <p:tags r:id="rId2"/>
            </p:custDataLst>
          </p:nvPr>
        </p:nvSpPr>
        <p:spPr>
          <a:xfrm>
            <a:off x="2057401" y="57150"/>
            <a:ext cx="8277225" cy="1143000"/>
          </a:xfrm>
        </p:spPr>
        <p:txBody>
          <a:bodyPr/>
          <a:lstStyle/>
          <a:p>
            <a:r>
              <a:rPr lang="en-US" dirty="0"/>
              <a:t>Links and protocols for </a:t>
            </a:r>
            <a:r>
              <a:rPr lang="en-US" dirty="0">
                <a:solidFill>
                  <a:srgbClr val="FF0000"/>
                </a:solidFill>
              </a:rPr>
              <a:t>multiple access</a:t>
            </a:r>
          </a:p>
        </p:txBody>
      </p:sp>
      <p:sp>
        <p:nvSpPr>
          <p:cNvPr id="167939" name="Rectangle 3"/>
          <p:cNvSpPr>
            <a:spLocks noGrp="1" noChangeArrowheads="1"/>
          </p:cNvSpPr>
          <p:nvPr>
            <p:ph idx="1"/>
            <p:custDataLst>
              <p:tags r:id="rId3"/>
            </p:custDataLst>
          </p:nvPr>
        </p:nvSpPr>
        <p:spPr>
          <a:xfrm>
            <a:off x="2057400" y="1054101"/>
            <a:ext cx="6873240" cy="3292475"/>
          </a:xfrm>
        </p:spPr>
        <p:txBody>
          <a:bodyPr>
            <a:normAutofit/>
          </a:bodyPr>
          <a:lstStyle/>
          <a:p>
            <a:pPr>
              <a:buNone/>
            </a:pPr>
            <a:r>
              <a:rPr lang="en-US" sz="3200" dirty="0"/>
              <a:t>Two main types of "links":</a:t>
            </a:r>
          </a:p>
          <a:p>
            <a:pPr>
              <a:lnSpc>
                <a:spcPct val="90000"/>
              </a:lnSpc>
            </a:pPr>
            <a:r>
              <a:rPr lang="en-US" dirty="0">
                <a:solidFill>
                  <a:srgbClr val="FF0000"/>
                </a:solidFill>
              </a:rPr>
              <a:t>Point to point</a:t>
            </a:r>
          </a:p>
          <a:p>
            <a:pPr lvl="1"/>
            <a:r>
              <a:rPr lang="en-US" dirty="0"/>
              <a:t>PPP for dial-up access</a:t>
            </a:r>
          </a:p>
          <a:p>
            <a:pPr lvl="1"/>
            <a:r>
              <a:rPr lang="en-US" dirty="0"/>
              <a:t>point-to-point link between two routers</a:t>
            </a:r>
          </a:p>
          <a:p>
            <a:r>
              <a:rPr lang="en-US" dirty="0">
                <a:solidFill>
                  <a:srgbClr val="FF0000"/>
                </a:solidFill>
              </a:rPr>
              <a:t>broadcast</a:t>
            </a:r>
            <a:r>
              <a:rPr lang="en-US" dirty="0"/>
              <a:t> (shared medium).</a:t>
            </a:r>
          </a:p>
          <a:p>
            <a:pPr lvl="1"/>
            <a:r>
              <a:rPr lang="en-US" dirty="0"/>
              <a:t>traditional ethernet</a:t>
            </a:r>
          </a:p>
          <a:p>
            <a:pPr lvl="1"/>
            <a:r>
              <a:rPr lang="en-US" dirty="0"/>
              <a:t>802.11 wireless local area network</a:t>
            </a:r>
          </a:p>
        </p:txBody>
      </p:sp>
      <p:pic>
        <p:nvPicPr>
          <p:cNvPr id="167940" name="Picture 4" descr="5"/>
          <p:cNvPicPr>
            <a:picLocks noChangeAspect="1" noChangeArrowheads="1"/>
          </p:cNvPicPr>
          <p:nvPr>
            <p:custDataLst>
              <p:tags r:id="rId4"/>
            </p:custDataLst>
          </p:nvPr>
        </p:nvPicPr>
        <p:blipFill>
          <a:blip r:embed="rId8" cstate="print"/>
          <a:srcRect/>
          <a:stretch>
            <a:fillRect/>
          </a:stretch>
        </p:blipFill>
        <p:spPr bwMode="auto">
          <a:xfrm>
            <a:off x="2301876" y="4264013"/>
            <a:ext cx="6628765" cy="2224101"/>
          </a:xfrm>
          <a:prstGeom prst="rect">
            <a:avLst/>
          </a:prstGeom>
          <a:noFill/>
        </p:spPr>
      </p:pic>
      <p:grpSp>
        <p:nvGrpSpPr>
          <p:cNvPr id="17" name="Group 16"/>
          <p:cNvGrpSpPr/>
          <p:nvPr>
            <p:custDataLst>
              <p:tags r:id="rId5"/>
            </p:custDataLst>
          </p:nvPr>
        </p:nvGrpSpPr>
        <p:grpSpPr>
          <a:xfrm>
            <a:off x="7829550" y="1571346"/>
            <a:ext cx="2686050" cy="1438275"/>
            <a:chOff x="6305550" y="1571345"/>
            <a:chExt cx="2686050" cy="1438275"/>
          </a:xfrm>
        </p:grpSpPr>
        <p:sp>
          <p:nvSpPr>
            <p:cNvPr id="5" name="Flowchart: Connector 4"/>
            <p:cNvSpPr/>
            <p:nvPr/>
          </p:nvSpPr>
          <p:spPr>
            <a:xfrm>
              <a:off x="6305550" y="1571345"/>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Flowchart: Connector 8"/>
            <p:cNvSpPr/>
            <p:nvPr/>
          </p:nvSpPr>
          <p:spPr>
            <a:xfrm>
              <a:off x="8534400" y="255242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7" name="Straight Connector 6"/>
            <p:cNvCxnSpPr>
              <a:stCxn id="5" idx="5"/>
              <a:endCxn id="9" idx="2"/>
            </p:cNvCxnSpPr>
            <p:nvPr/>
          </p:nvCxnSpPr>
          <p:spPr>
            <a:xfrm>
              <a:off x="6695795" y="1961590"/>
              <a:ext cx="1838605" cy="81943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Slide Number Placeholder 4">
            <a:extLst>
              <a:ext uri="{FF2B5EF4-FFF2-40B4-BE49-F238E27FC236}">
                <a16:creationId xmlns:a16="http://schemas.microsoft.com/office/drawing/2014/main" id="{3F44DDD3-7E49-4CDE-A4D7-3C925C46FCE0}"/>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13</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Effect transition="in" filter="fade">
                                      <p:cBhvr>
                                        <p:cTn id="7" dur="500"/>
                                        <p:tgtEl>
                                          <p:spTgt spid="167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7939">
                                            <p:txEl>
                                              <p:pRg st="1" end="1"/>
                                            </p:txEl>
                                          </p:spTgt>
                                        </p:tgtEl>
                                        <p:attrNameLst>
                                          <p:attrName>style.visibility</p:attrName>
                                        </p:attrNameLst>
                                      </p:cBhvr>
                                      <p:to>
                                        <p:strVal val="visible"/>
                                      </p:to>
                                    </p:set>
                                    <p:animEffect transition="in" filter="fade">
                                      <p:cBhvr>
                                        <p:cTn id="12" dur="500"/>
                                        <p:tgtEl>
                                          <p:spTgt spid="16793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7939">
                                            <p:txEl>
                                              <p:pRg st="2" end="2"/>
                                            </p:txEl>
                                          </p:spTgt>
                                        </p:tgtEl>
                                        <p:attrNameLst>
                                          <p:attrName>style.visibility</p:attrName>
                                        </p:attrNameLst>
                                      </p:cBhvr>
                                      <p:to>
                                        <p:strVal val="visible"/>
                                      </p:to>
                                    </p:set>
                                    <p:animEffect transition="in" filter="fade">
                                      <p:cBhvr>
                                        <p:cTn id="15" dur="500"/>
                                        <p:tgtEl>
                                          <p:spTgt spid="16793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7939">
                                            <p:txEl>
                                              <p:pRg st="3" end="3"/>
                                            </p:txEl>
                                          </p:spTgt>
                                        </p:tgtEl>
                                        <p:attrNameLst>
                                          <p:attrName>style.visibility</p:attrName>
                                        </p:attrNameLst>
                                      </p:cBhvr>
                                      <p:to>
                                        <p:strVal val="visible"/>
                                      </p:to>
                                    </p:set>
                                    <p:animEffect transition="in" filter="fade">
                                      <p:cBhvr>
                                        <p:cTn id="18" dur="500"/>
                                        <p:tgtEl>
                                          <p:spTgt spid="167939">
                                            <p:txEl>
                                              <p:pRg st="3" end="3"/>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7939">
                                            <p:txEl>
                                              <p:pRg st="4" end="4"/>
                                            </p:txEl>
                                          </p:spTgt>
                                        </p:tgtEl>
                                        <p:attrNameLst>
                                          <p:attrName>style.visibility</p:attrName>
                                        </p:attrNameLst>
                                      </p:cBhvr>
                                      <p:to>
                                        <p:strVal val="visible"/>
                                      </p:to>
                                    </p:set>
                                    <p:animEffect transition="in" filter="fade">
                                      <p:cBhvr>
                                        <p:cTn id="27" dur="500"/>
                                        <p:tgtEl>
                                          <p:spTgt spid="167939">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7939">
                                            <p:txEl>
                                              <p:pRg st="5" end="5"/>
                                            </p:txEl>
                                          </p:spTgt>
                                        </p:tgtEl>
                                        <p:attrNameLst>
                                          <p:attrName>style.visibility</p:attrName>
                                        </p:attrNameLst>
                                      </p:cBhvr>
                                      <p:to>
                                        <p:strVal val="visible"/>
                                      </p:to>
                                    </p:set>
                                    <p:animEffect transition="in" filter="fade">
                                      <p:cBhvr>
                                        <p:cTn id="30" dur="500"/>
                                        <p:tgtEl>
                                          <p:spTgt spid="167939">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7939">
                                            <p:txEl>
                                              <p:pRg st="6" end="6"/>
                                            </p:txEl>
                                          </p:spTgt>
                                        </p:tgtEl>
                                        <p:attrNameLst>
                                          <p:attrName>style.visibility</p:attrName>
                                        </p:attrNameLst>
                                      </p:cBhvr>
                                      <p:to>
                                        <p:strVal val="visible"/>
                                      </p:to>
                                    </p:set>
                                    <p:animEffect transition="in" filter="fade">
                                      <p:cBhvr>
                                        <p:cTn id="33" dur="500"/>
                                        <p:tgtEl>
                                          <p:spTgt spid="167939">
                                            <p:txEl>
                                              <p:pRg st="6" end="6"/>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167940"/>
                                        </p:tgtEl>
                                        <p:attrNameLst>
                                          <p:attrName>style.visibility</p:attrName>
                                        </p:attrNameLst>
                                      </p:cBhvr>
                                      <p:to>
                                        <p:strVal val="visible"/>
                                      </p:to>
                                    </p:set>
                                    <p:animEffect transition="in" filter="wipe(left)">
                                      <p:cBhvr>
                                        <p:cTn id="36" dur="500"/>
                                        <p:tgtEl>
                                          <p:spTgt spid="16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custDataLst>
              <p:tags r:id="rId2"/>
            </p:custDataLst>
          </p:nvPr>
        </p:nvSpPr>
        <p:spPr>
          <a:xfrm>
            <a:off x="2057401" y="228600"/>
            <a:ext cx="8101013" cy="678766"/>
          </a:xfrm>
        </p:spPr>
        <p:txBody>
          <a:bodyPr/>
          <a:lstStyle/>
          <a:p>
            <a:r>
              <a:rPr lang="en-US" dirty="0"/>
              <a:t>MAC protocols: taxonomy</a:t>
            </a:r>
          </a:p>
        </p:txBody>
      </p:sp>
      <p:sp>
        <p:nvSpPr>
          <p:cNvPr id="168963" name="Rectangle 3"/>
          <p:cNvSpPr>
            <a:spLocks noGrp="1" noChangeArrowheads="1"/>
          </p:cNvSpPr>
          <p:nvPr>
            <p:ph idx="1"/>
            <p:custDataLst>
              <p:tags r:id="rId3"/>
            </p:custDataLst>
          </p:nvPr>
        </p:nvSpPr>
        <p:spPr>
          <a:xfrm>
            <a:off x="2057400" y="1271588"/>
            <a:ext cx="7880350" cy="4648200"/>
          </a:xfrm>
        </p:spPr>
        <p:txBody>
          <a:bodyPr>
            <a:normAutofit fontScale="92500" lnSpcReduction="10000"/>
          </a:bodyPr>
          <a:lstStyle/>
          <a:p>
            <a:pPr>
              <a:buFont typeface="ZapfDingbats" pitchFamily="82" charset="2"/>
              <a:buNone/>
            </a:pPr>
            <a:r>
              <a:rPr lang="en-US" dirty="0"/>
              <a:t>Three different approaches to channel sharing:</a:t>
            </a:r>
          </a:p>
          <a:p>
            <a:r>
              <a:rPr lang="en-US" dirty="0">
                <a:solidFill>
                  <a:srgbClr val="FF0000"/>
                </a:solidFill>
              </a:rPr>
              <a:t>Channel partitioning</a:t>
            </a:r>
            <a:endParaRPr lang="en-US" dirty="0"/>
          </a:p>
          <a:p>
            <a:pPr lvl="1"/>
            <a:r>
              <a:rPr lang="en-US" dirty="0"/>
              <a:t>divides the channel into smaller pieces</a:t>
            </a:r>
          </a:p>
          <a:p>
            <a:pPr lvl="2"/>
            <a:r>
              <a:rPr lang="en-US" sz="1600" dirty="0"/>
              <a:t>Time slots</a:t>
            </a:r>
          </a:p>
          <a:p>
            <a:pPr lvl="2"/>
            <a:r>
              <a:rPr lang="en-US" sz="1600" dirty="0"/>
              <a:t>Frequencies</a:t>
            </a:r>
          </a:p>
          <a:p>
            <a:pPr lvl="2"/>
            <a:r>
              <a:rPr lang="en-US" sz="1600" dirty="0"/>
              <a:t>codes</a:t>
            </a:r>
          </a:p>
          <a:p>
            <a:pPr lvl="1"/>
            <a:r>
              <a:rPr lang="en-US" dirty="0"/>
              <a:t>assigns part of the channel exclusively to a node</a:t>
            </a:r>
          </a:p>
          <a:p>
            <a:r>
              <a:rPr lang="en-US" dirty="0">
                <a:solidFill>
                  <a:srgbClr val="FF0000"/>
                </a:solidFill>
              </a:rPr>
              <a:t>Random access</a:t>
            </a:r>
            <a:endParaRPr lang="en-US" dirty="0"/>
          </a:p>
          <a:p>
            <a:pPr lvl="1"/>
            <a:r>
              <a:rPr lang="en-US" dirty="0"/>
              <a:t>channel is not split, collisions can occur</a:t>
            </a:r>
          </a:p>
          <a:p>
            <a:pPr lvl="1"/>
            <a:r>
              <a:rPr lang="en-US" dirty="0"/>
              <a:t>have methods of handling collisions</a:t>
            </a:r>
          </a:p>
          <a:p>
            <a:pPr lvl="1"/>
            <a:r>
              <a:rPr lang="en-US" dirty="0"/>
              <a:t>Ethernet (IEEE 802.3)</a:t>
            </a:r>
          </a:p>
          <a:p>
            <a:r>
              <a:rPr lang="en-US">
                <a:solidFill>
                  <a:srgbClr val="FF0000"/>
                </a:solidFill>
              </a:rPr>
              <a:t>“In Order”</a:t>
            </a:r>
            <a:endParaRPr lang="en-US" dirty="0"/>
          </a:p>
          <a:p>
            <a:pPr lvl="1"/>
            <a:r>
              <a:rPr lang="en-US" dirty="0"/>
              <a:t>avoids collisions by only allowing one to send at a time</a:t>
            </a:r>
          </a:p>
          <a:p>
            <a:pPr lvl="1"/>
            <a:r>
              <a:rPr lang="en-US" dirty="0"/>
              <a:t>Token Ring (IEEE 802.5)</a:t>
            </a:r>
          </a:p>
          <a:p>
            <a:pPr lvl="1"/>
            <a:r>
              <a:rPr lang="en-US" dirty="0" err="1"/>
              <a:t>WiFi</a:t>
            </a:r>
            <a:r>
              <a:rPr lang="en-US" dirty="0"/>
              <a:t> (IEEE 802.11 with Access Point)</a:t>
            </a:r>
          </a:p>
        </p:txBody>
      </p:sp>
      <p:sp>
        <p:nvSpPr>
          <p:cNvPr id="5" name="Slide Number Placeholder 4">
            <a:extLst>
              <a:ext uri="{FF2B5EF4-FFF2-40B4-BE49-F238E27FC236}">
                <a16:creationId xmlns:a16="http://schemas.microsoft.com/office/drawing/2014/main" id="{FC8A8024-038D-4D0B-9697-A020BFA2B71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14</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Effect transition="in" filter="wipe(down)">
                                      <p:cBhvr>
                                        <p:cTn id="7" dur="500"/>
                                        <p:tgtEl>
                                          <p:spTgt spid="168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8963">
                                            <p:txEl>
                                              <p:pRg st="1" end="1"/>
                                            </p:txEl>
                                          </p:spTgt>
                                        </p:tgtEl>
                                        <p:attrNameLst>
                                          <p:attrName>style.visibility</p:attrName>
                                        </p:attrNameLst>
                                      </p:cBhvr>
                                      <p:to>
                                        <p:strVal val="visible"/>
                                      </p:to>
                                    </p:set>
                                    <p:animEffect transition="in" filter="wipe(down)">
                                      <p:cBhvr>
                                        <p:cTn id="12" dur="500"/>
                                        <p:tgtEl>
                                          <p:spTgt spid="16896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animEffect transition="in" filter="wipe(down)">
                                      <p:cBhvr>
                                        <p:cTn id="15" dur="500"/>
                                        <p:tgtEl>
                                          <p:spTgt spid="16896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8963">
                                            <p:txEl>
                                              <p:pRg st="3" end="3"/>
                                            </p:txEl>
                                          </p:spTgt>
                                        </p:tgtEl>
                                        <p:attrNameLst>
                                          <p:attrName>style.visibility</p:attrName>
                                        </p:attrNameLst>
                                      </p:cBhvr>
                                      <p:to>
                                        <p:strVal val="visible"/>
                                      </p:to>
                                    </p:set>
                                    <p:animEffect transition="in" filter="wipe(down)">
                                      <p:cBhvr>
                                        <p:cTn id="18" dur="500"/>
                                        <p:tgtEl>
                                          <p:spTgt spid="168963">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8963">
                                            <p:txEl>
                                              <p:pRg st="4" end="4"/>
                                            </p:txEl>
                                          </p:spTgt>
                                        </p:tgtEl>
                                        <p:attrNameLst>
                                          <p:attrName>style.visibility</p:attrName>
                                        </p:attrNameLst>
                                      </p:cBhvr>
                                      <p:to>
                                        <p:strVal val="visible"/>
                                      </p:to>
                                    </p:set>
                                    <p:animEffect transition="in" filter="wipe(down)">
                                      <p:cBhvr>
                                        <p:cTn id="21" dur="500"/>
                                        <p:tgtEl>
                                          <p:spTgt spid="168963">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8963">
                                            <p:txEl>
                                              <p:pRg st="5" end="5"/>
                                            </p:txEl>
                                          </p:spTgt>
                                        </p:tgtEl>
                                        <p:attrNameLst>
                                          <p:attrName>style.visibility</p:attrName>
                                        </p:attrNameLst>
                                      </p:cBhvr>
                                      <p:to>
                                        <p:strVal val="visible"/>
                                      </p:to>
                                    </p:set>
                                    <p:animEffect transition="in" filter="wipe(down)">
                                      <p:cBhvr>
                                        <p:cTn id="24" dur="500"/>
                                        <p:tgtEl>
                                          <p:spTgt spid="168963">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8963">
                                            <p:txEl>
                                              <p:pRg st="6" end="6"/>
                                            </p:txEl>
                                          </p:spTgt>
                                        </p:tgtEl>
                                        <p:attrNameLst>
                                          <p:attrName>style.visibility</p:attrName>
                                        </p:attrNameLst>
                                      </p:cBhvr>
                                      <p:to>
                                        <p:strVal val="visible"/>
                                      </p:to>
                                    </p:set>
                                    <p:animEffect transition="in" filter="wipe(down)">
                                      <p:cBhvr>
                                        <p:cTn id="27" dur="500"/>
                                        <p:tgtEl>
                                          <p:spTgt spid="16896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8963">
                                            <p:txEl>
                                              <p:pRg st="7" end="7"/>
                                            </p:txEl>
                                          </p:spTgt>
                                        </p:tgtEl>
                                        <p:attrNameLst>
                                          <p:attrName>style.visibility</p:attrName>
                                        </p:attrNameLst>
                                      </p:cBhvr>
                                      <p:to>
                                        <p:strVal val="visible"/>
                                      </p:to>
                                    </p:set>
                                    <p:animEffect transition="in" filter="wipe(down)">
                                      <p:cBhvr>
                                        <p:cTn id="32" dur="500"/>
                                        <p:tgtEl>
                                          <p:spTgt spid="168963">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8963">
                                            <p:txEl>
                                              <p:pRg st="8" end="8"/>
                                            </p:txEl>
                                          </p:spTgt>
                                        </p:tgtEl>
                                        <p:attrNameLst>
                                          <p:attrName>style.visibility</p:attrName>
                                        </p:attrNameLst>
                                      </p:cBhvr>
                                      <p:to>
                                        <p:strVal val="visible"/>
                                      </p:to>
                                    </p:set>
                                    <p:animEffect transition="in" filter="wipe(down)">
                                      <p:cBhvr>
                                        <p:cTn id="35" dur="500"/>
                                        <p:tgtEl>
                                          <p:spTgt spid="168963">
                                            <p:txEl>
                                              <p:pRg st="8" end="8"/>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8963">
                                            <p:txEl>
                                              <p:pRg st="9" end="9"/>
                                            </p:txEl>
                                          </p:spTgt>
                                        </p:tgtEl>
                                        <p:attrNameLst>
                                          <p:attrName>style.visibility</p:attrName>
                                        </p:attrNameLst>
                                      </p:cBhvr>
                                      <p:to>
                                        <p:strVal val="visible"/>
                                      </p:to>
                                    </p:set>
                                    <p:animEffect transition="in" filter="wipe(down)">
                                      <p:cBhvr>
                                        <p:cTn id="38" dur="500"/>
                                        <p:tgtEl>
                                          <p:spTgt spid="168963">
                                            <p:txEl>
                                              <p:pRg st="9" end="9"/>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8963">
                                            <p:txEl>
                                              <p:pRg st="10" end="10"/>
                                            </p:txEl>
                                          </p:spTgt>
                                        </p:tgtEl>
                                        <p:attrNameLst>
                                          <p:attrName>style.visibility</p:attrName>
                                        </p:attrNameLst>
                                      </p:cBhvr>
                                      <p:to>
                                        <p:strVal val="visible"/>
                                      </p:to>
                                    </p:set>
                                    <p:animEffect transition="in" filter="wipe(down)">
                                      <p:cBhvr>
                                        <p:cTn id="41" dur="500"/>
                                        <p:tgtEl>
                                          <p:spTgt spid="16896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68963">
                                            <p:txEl>
                                              <p:pRg st="11" end="11"/>
                                            </p:txEl>
                                          </p:spTgt>
                                        </p:tgtEl>
                                        <p:attrNameLst>
                                          <p:attrName>style.visibility</p:attrName>
                                        </p:attrNameLst>
                                      </p:cBhvr>
                                      <p:to>
                                        <p:strVal val="visible"/>
                                      </p:to>
                                    </p:set>
                                    <p:animEffect transition="in" filter="wipe(down)">
                                      <p:cBhvr>
                                        <p:cTn id="46" dur="500"/>
                                        <p:tgtEl>
                                          <p:spTgt spid="168963">
                                            <p:txEl>
                                              <p:pRg st="11" end="11"/>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68963">
                                            <p:txEl>
                                              <p:pRg st="12" end="12"/>
                                            </p:txEl>
                                          </p:spTgt>
                                        </p:tgtEl>
                                        <p:attrNameLst>
                                          <p:attrName>style.visibility</p:attrName>
                                        </p:attrNameLst>
                                      </p:cBhvr>
                                      <p:to>
                                        <p:strVal val="visible"/>
                                      </p:to>
                                    </p:set>
                                    <p:animEffect transition="in" filter="wipe(down)">
                                      <p:cBhvr>
                                        <p:cTn id="49" dur="500"/>
                                        <p:tgtEl>
                                          <p:spTgt spid="168963">
                                            <p:txEl>
                                              <p:pRg st="12" end="12"/>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68963">
                                            <p:txEl>
                                              <p:pRg st="13" end="13"/>
                                            </p:txEl>
                                          </p:spTgt>
                                        </p:tgtEl>
                                        <p:attrNameLst>
                                          <p:attrName>style.visibility</p:attrName>
                                        </p:attrNameLst>
                                      </p:cBhvr>
                                      <p:to>
                                        <p:strVal val="visible"/>
                                      </p:to>
                                    </p:set>
                                    <p:animEffect transition="in" filter="wipe(down)">
                                      <p:cBhvr>
                                        <p:cTn id="52" dur="500"/>
                                        <p:tgtEl>
                                          <p:spTgt spid="168963">
                                            <p:txEl>
                                              <p:pRg st="13" end="13"/>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68963">
                                            <p:txEl>
                                              <p:pRg st="14" end="14"/>
                                            </p:txEl>
                                          </p:spTgt>
                                        </p:tgtEl>
                                        <p:attrNameLst>
                                          <p:attrName>style.visibility</p:attrName>
                                        </p:attrNameLst>
                                      </p:cBhvr>
                                      <p:to>
                                        <p:strVal val="visible"/>
                                      </p:to>
                                    </p:set>
                                    <p:animEffect transition="in" filter="wipe(down)">
                                      <p:cBhvr>
                                        <p:cTn id="55" dur="500"/>
                                        <p:tgtEl>
                                          <p:spTgt spid="16896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1828800" y="4056063"/>
            <a:ext cx="10363200" cy="1362075"/>
          </a:xfrm>
        </p:spPr>
        <p:txBody>
          <a:bodyPr/>
          <a:lstStyle/>
          <a:p>
            <a:r>
              <a:rPr lang="nb-NO" sz="7200" dirty="0" err="1">
                <a:solidFill>
                  <a:schemeClr val="bg1"/>
                </a:solidFill>
              </a:rPr>
              <a:t>L</a:t>
            </a:r>
            <a:r>
              <a:rPr lang="nb-NO" dirty="0" err="1">
                <a:solidFill>
                  <a:schemeClr val="bg1"/>
                </a:solidFill>
              </a:rPr>
              <a:t>ocal</a:t>
            </a:r>
            <a:r>
              <a:rPr lang="nb-NO" dirty="0">
                <a:solidFill>
                  <a:schemeClr val="bg1"/>
                </a:solidFill>
              </a:rPr>
              <a:t> </a:t>
            </a:r>
            <a:r>
              <a:rPr lang="nb-NO" sz="7200" dirty="0">
                <a:solidFill>
                  <a:schemeClr val="bg1"/>
                </a:solidFill>
              </a:rPr>
              <a:t>A</a:t>
            </a:r>
            <a:r>
              <a:rPr lang="nb-NO" dirty="0">
                <a:solidFill>
                  <a:schemeClr val="bg1"/>
                </a:solidFill>
              </a:rPr>
              <a:t>rea </a:t>
            </a:r>
            <a:r>
              <a:rPr lang="nb-NO" sz="7200" dirty="0">
                <a:solidFill>
                  <a:schemeClr val="bg1"/>
                </a:solidFill>
              </a:rPr>
              <a:t>N</a:t>
            </a:r>
            <a:r>
              <a:rPr lang="nb-NO" dirty="0">
                <a:solidFill>
                  <a:schemeClr val="bg1"/>
                </a:solidFill>
              </a:rPr>
              <a:t>etwork</a:t>
            </a:r>
          </a:p>
        </p:txBody>
      </p:sp>
      <p:pic>
        <p:nvPicPr>
          <p:cNvPr id="477186" name="Picture 2"/>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7910514" y="1328737"/>
            <a:ext cx="256222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7187" name="Picture 3"/>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1881189" y="1200151"/>
            <a:ext cx="18954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7188" name="Picture 4"/>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4705350" y="1809751"/>
            <a:ext cx="25527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171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77187"/>
                                        </p:tgtEl>
                                        <p:attrNameLst>
                                          <p:attrName>style.visibility</p:attrName>
                                        </p:attrNameLst>
                                      </p:cBhvr>
                                      <p:to>
                                        <p:strVal val="visible"/>
                                      </p:to>
                                    </p:set>
                                    <p:animEffect transition="in" filter="circle(in)">
                                      <p:cBhvr>
                                        <p:cTn id="7" dur="2000"/>
                                        <p:tgtEl>
                                          <p:spTgt spid="47718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477188"/>
                                        </p:tgtEl>
                                        <p:attrNameLst>
                                          <p:attrName>style.visibility</p:attrName>
                                        </p:attrNameLst>
                                      </p:cBhvr>
                                      <p:to>
                                        <p:strVal val="visible"/>
                                      </p:to>
                                    </p:set>
                                    <p:animEffect transition="in" filter="circle(out)">
                                      <p:cBhvr>
                                        <p:cTn id="12" dur="2000"/>
                                        <p:tgtEl>
                                          <p:spTgt spid="47718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77186"/>
                                        </p:tgtEl>
                                        <p:attrNameLst>
                                          <p:attrName>style.visibility</p:attrName>
                                        </p:attrNameLst>
                                      </p:cBhvr>
                                      <p:to>
                                        <p:strVal val="visible"/>
                                      </p:to>
                                    </p:set>
                                    <p:animEffect transition="in" filter="wheel(1)">
                                      <p:cBhvr>
                                        <p:cTn id="17" dur="2000"/>
                                        <p:tgtEl>
                                          <p:spTgt spid="47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custDataLst>
              <p:tags r:id="rId2"/>
            </p:custDataLst>
          </p:nvPr>
        </p:nvSpPr>
        <p:spPr/>
        <p:txBody>
          <a:bodyPr>
            <a:normAutofit/>
          </a:bodyPr>
          <a:lstStyle/>
          <a:p>
            <a:r>
              <a:rPr lang="en-US" dirty="0"/>
              <a:t>LAN technologies</a:t>
            </a:r>
          </a:p>
        </p:txBody>
      </p:sp>
      <p:sp>
        <p:nvSpPr>
          <p:cNvPr id="407555" name="Rectangle 3"/>
          <p:cNvSpPr>
            <a:spLocks noGrp="1" noChangeArrowheads="1"/>
          </p:cNvSpPr>
          <p:nvPr>
            <p:ph idx="1"/>
            <p:custDataLst>
              <p:tags r:id="rId3"/>
            </p:custDataLst>
          </p:nvPr>
        </p:nvSpPr>
        <p:spPr>
          <a:xfrm>
            <a:off x="1973263" y="1114425"/>
            <a:ext cx="7772400" cy="4883150"/>
          </a:xfrm>
        </p:spPr>
        <p:txBody>
          <a:bodyPr/>
          <a:lstStyle/>
          <a:p>
            <a:pPr>
              <a:buFont typeface="ZapfDingbats" pitchFamily="82" charset="2"/>
              <a:buNone/>
            </a:pPr>
            <a:r>
              <a:rPr lang="en-US" dirty="0"/>
              <a:t>Link layer to now:</a:t>
            </a:r>
          </a:p>
          <a:p>
            <a:pPr lvl="1"/>
            <a:r>
              <a:rPr lang="en-US" dirty="0"/>
              <a:t>services, error detection / correction, multiple access</a:t>
            </a:r>
          </a:p>
          <a:p>
            <a:pPr>
              <a:buFont typeface="ZapfDingbats" pitchFamily="82" charset="2"/>
              <a:buNone/>
            </a:pPr>
            <a:r>
              <a:rPr lang="en-US" dirty="0"/>
              <a:t>Next: LAN technologies</a:t>
            </a:r>
          </a:p>
          <a:p>
            <a:pPr lvl="1"/>
            <a:r>
              <a:rPr lang="en-US" dirty="0"/>
              <a:t>addressing</a:t>
            </a:r>
          </a:p>
          <a:p>
            <a:pPr lvl="1"/>
            <a:r>
              <a:rPr lang="en-US" dirty="0"/>
              <a:t>Ethernet</a:t>
            </a:r>
          </a:p>
          <a:p>
            <a:pPr lvl="1"/>
            <a:r>
              <a:rPr lang="en-US" dirty="0"/>
              <a:t>hub, switch</a:t>
            </a:r>
          </a:p>
          <a:p>
            <a:pPr lvl="1"/>
            <a:r>
              <a:rPr lang="en-US" dirty="0"/>
              <a:t>PPP</a:t>
            </a:r>
          </a:p>
        </p:txBody>
      </p:sp>
      <p:sp>
        <p:nvSpPr>
          <p:cNvPr id="5" name="Slide Number Placeholder 4">
            <a:extLst>
              <a:ext uri="{FF2B5EF4-FFF2-40B4-BE49-F238E27FC236}">
                <a16:creationId xmlns:a16="http://schemas.microsoft.com/office/drawing/2014/main" id="{8CE349A7-3FDC-4951-81B4-D7C394D2DDF2}"/>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16</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7555">
                                            <p:txEl>
                                              <p:pRg st="0" end="0"/>
                                            </p:txEl>
                                          </p:spTgt>
                                        </p:tgtEl>
                                        <p:attrNameLst>
                                          <p:attrName>style.visibility</p:attrName>
                                        </p:attrNameLst>
                                      </p:cBhvr>
                                      <p:to>
                                        <p:strVal val="visible"/>
                                      </p:to>
                                    </p:set>
                                    <p:animEffect transition="in" filter="fade">
                                      <p:cBhvr>
                                        <p:cTn id="7" dur="1000"/>
                                        <p:tgtEl>
                                          <p:spTgt spid="407555">
                                            <p:txEl>
                                              <p:pRg st="0" end="0"/>
                                            </p:txEl>
                                          </p:spTgt>
                                        </p:tgtEl>
                                      </p:cBhvr>
                                    </p:animEffect>
                                    <p:anim calcmode="lin" valueType="num">
                                      <p:cBhvr>
                                        <p:cTn id="8" dur="1000" fill="hold"/>
                                        <p:tgtEl>
                                          <p:spTgt spid="4075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75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7555">
                                            <p:txEl>
                                              <p:pRg st="1" end="1"/>
                                            </p:txEl>
                                          </p:spTgt>
                                        </p:tgtEl>
                                        <p:attrNameLst>
                                          <p:attrName>style.visibility</p:attrName>
                                        </p:attrNameLst>
                                      </p:cBhvr>
                                      <p:to>
                                        <p:strVal val="visible"/>
                                      </p:to>
                                    </p:set>
                                    <p:animEffect transition="in" filter="fade">
                                      <p:cBhvr>
                                        <p:cTn id="12" dur="1000"/>
                                        <p:tgtEl>
                                          <p:spTgt spid="407555">
                                            <p:txEl>
                                              <p:pRg st="1" end="1"/>
                                            </p:txEl>
                                          </p:spTgt>
                                        </p:tgtEl>
                                      </p:cBhvr>
                                    </p:animEffect>
                                    <p:anim calcmode="lin" valueType="num">
                                      <p:cBhvr>
                                        <p:cTn id="13" dur="1000" fill="hold"/>
                                        <p:tgtEl>
                                          <p:spTgt spid="40755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07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7555">
                                            <p:txEl>
                                              <p:pRg st="2" end="2"/>
                                            </p:txEl>
                                          </p:spTgt>
                                        </p:tgtEl>
                                        <p:attrNameLst>
                                          <p:attrName>style.visibility</p:attrName>
                                        </p:attrNameLst>
                                      </p:cBhvr>
                                      <p:to>
                                        <p:strVal val="visible"/>
                                      </p:to>
                                    </p:set>
                                    <p:animEffect transition="in" filter="fade">
                                      <p:cBhvr>
                                        <p:cTn id="19" dur="1000"/>
                                        <p:tgtEl>
                                          <p:spTgt spid="407555">
                                            <p:txEl>
                                              <p:pRg st="2" end="2"/>
                                            </p:txEl>
                                          </p:spTgt>
                                        </p:tgtEl>
                                      </p:cBhvr>
                                    </p:animEffect>
                                    <p:anim calcmode="lin" valueType="num">
                                      <p:cBhvr>
                                        <p:cTn id="20" dur="1000" fill="hold"/>
                                        <p:tgtEl>
                                          <p:spTgt spid="40755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07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7555">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07555">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07555">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07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custDataLst>
              <p:tags r:id="rId2"/>
            </p:custDataLst>
          </p:nvPr>
        </p:nvSpPr>
        <p:spPr/>
        <p:txBody>
          <a:bodyPr>
            <a:normAutofit/>
          </a:bodyPr>
          <a:lstStyle/>
          <a:p>
            <a:r>
              <a:rPr lang="en-US" sz="3600" dirty="0"/>
              <a:t>LAN addresses (= MAC addresses)</a:t>
            </a:r>
          </a:p>
        </p:txBody>
      </p:sp>
      <p:sp>
        <p:nvSpPr>
          <p:cNvPr id="214019" name="Rectangle 3"/>
          <p:cNvSpPr>
            <a:spLocks noGrp="1" noChangeArrowheads="1"/>
          </p:cNvSpPr>
          <p:nvPr>
            <p:ph idx="1"/>
            <p:custDataLst>
              <p:tags r:id="rId3"/>
            </p:custDataLst>
          </p:nvPr>
        </p:nvSpPr>
        <p:spPr>
          <a:xfrm>
            <a:off x="2057401" y="1146518"/>
            <a:ext cx="8247063" cy="5101883"/>
          </a:xfrm>
        </p:spPr>
        <p:txBody>
          <a:bodyPr/>
          <a:lstStyle/>
          <a:p>
            <a:pPr>
              <a:buFont typeface="ZapfDingbats" pitchFamily="82" charset="2"/>
              <a:buNone/>
            </a:pPr>
            <a:r>
              <a:rPr lang="en-US" dirty="0">
                <a:solidFill>
                  <a:srgbClr val="FF0000"/>
                </a:solidFill>
              </a:rPr>
              <a:t>32-bit IP address:</a:t>
            </a:r>
            <a:endParaRPr lang="en-US" dirty="0"/>
          </a:p>
          <a:p>
            <a:r>
              <a:rPr lang="en-US" i="1" dirty="0"/>
              <a:t>network layer address</a:t>
            </a:r>
          </a:p>
          <a:p>
            <a:r>
              <a:rPr lang="en-US" i="1" dirty="0"/>
              <a:t>is used to get the datagram from your IP network to the recipient's IP network</a:t>
            </a:r>
            <a:endParaRPr lang="en-US" b="1" dirty="0"/>
          </a:p>
          <a:p>
            <a:pPr>
              <a:buFont typeface="ZapfDingbats" pitchFamily="82" charset="2"/>
              <a:buNone/>
            </a:pPr>
            <a:r>
              <a:rPr lang="en-US" dirty="0">
                <a:solidFill>
                  <a:srgbClr val="FF0000"/>
                </a:solidFill>
              </a:rPr>
              <a:t>MAC (or “LAN” or “Physical” or “Ethernet”) address : </a:t>
            </a:r>
          </a:p>
          <a:p>
            <a:r>
              <a:rPr lang="en-US" dirty="0"/>
              <a:t>is used to have a frame delivered from one interface to another interface </a:t>
            </a:r>
            <a:r>
              <a:rPr lang="en-US" dirty="0">
                <a:solidFill>
                  <a:schemeClr val="accent2"/>
                </a:solidFill>
              </a:rPr>
              <a:t>on the same network</a:t>
            </a:r>
            <a:r>
              <a:rPr lang="en-US" dirty="0"/>
              <a:t>.</a:t>
            </a:r>
          </a:p>
          <a:p>
            <a:r>
              <a:rPr lang="en-US" dirty="0">
                <a:solidFill>
                  <a:srgbClr val="FF0000"/>
                </a:solidFill>
              </a:rPr>
              <a:t>48 bit </a:t>
            </a:r>
            <a:r>
              <a:rPr lang="en-US" dirty="0"/>
              <a:t>MAC address (for most LANs) burned into the network card ROM</a:t>
            </a:r>
          </a:p>
        </p:txBody>
      </p:sp>
      <p:sp>
        <p:nvSpPr>
          <p:cNvPr id="5" name="Slide Number Placeholder 4">
            <a:extLst>
              <a:ext uri="{FF2B5EF4-FFF2-40B4-BE49-F238E27FC236}">
                <a16:creationId xmlns:a16="http://schemas.microsoft.com/office/drawing/2014/main" id="{397817A9-8921-43EC-A92F-965C98C49C3C}"/>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17</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Effect transition="in" filter="wipe(down)">
                                      <p:cBhvr>
                                        <p:cTn id="7" dur="500"/>
                                        <p:tgtEl>
                                          <p:spTgt spid="214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4019">
                                            <p:txEl>
                                              <p:pRg st="1" end="1"/>
                                            </p:txEl>
                                          </p:spTgt>
                                        </p:tgtEl>
                                        <p:attrNameLst>
                                          <p:attrName>style.visibility</p:attrName>
                                        </p:attrNameLst>
                                      </p:cBhvr>
                                      <p:to>
                                        <p:strVal val="visible"/>
                                      </p:to>
                                    </p:set>
                                    <p:animEffect transition="in" filter="wipe(down)">
                                      <p:cBhvr>
                                        <p:cTn id="12" dur="500"/>
                                        <p:tgtEl>
                                          <p:spTgt spid="214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4019">
                                            <p:txEl>
                                              <p:pRg st="2" end="2"/>
                                            </p:txEl>
                                          </p:spTgt>
                                        </p:tgtEl>
                                        <p:attrNameLst>
                                          <p:attrName>style.visibility</p:attrName>
                                        </p:attrNameLst>
                                      </p:cBhvr>
                                      <p:to>
                                        <p:strVal val="visible"/>
                                      </p:to>
                                    </p:set>
                                    <p:animEffect transition="in" filter="wipe(down)">
                                      <p:cBhvr>
                                        <p:cTn id="17" dur="500"/>
                                        <p:tgtEl>
                                          <p:spTgt spid="214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4019">
                                            <p:txEl>
                                              <p:pRg st="3" end="3"/>
                                            </p:txEl>
                                          </p:spTgt>
                                        </p:tgtEl>
                                        <p:attrNameLst>
                                          <p:attrName>style.visibility</p:attrName>
                                        </p:attrNameLst>
                                      </p:cBhvr>
                                      <p:to>
                                        <p:strVal val="visible"/>
                                      </p:to>
                                    </p:set>
                                    <p:animEffect transition="in" filter="wipe(down)">
                                      <p:cBhvr>
                                        <p:cTn id="22" dur="500"/>
                                        <p:tgtEl>
                                          <p:spTgt spid="214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4019">
                                            <p:txEl>
                                              <p:pRg st="4" end="4"/>
                                            </p:txEl>
                                          </p:spTgt>
                                        </p:tgtEl>
                                        <p:attrNameLst>
                                          <p:attrName>style.visibility</p:attrName>
                                        </p:attrNameLst>
                                      </p:cBhvr>
                                      <p:to>
                                        <p:strVal val="visible"/>
                                      </p:to>
                                    </p:set>
                                    <p:animEffect transition="in" filter="wipe(down)">
                                      <p:cBhvr>
                                        <p:cTn id="27" dur="500"/>
                                        <p:tgtEl>
                                          <p:spTgt spid="2140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4019">
                                            <p:txEl>
                                              <p:pRg st="5" end="5"/>
                                            </p:txEl>
                                          </p:spTgt>
                                        </p:tgtEl>
                                        <p:attrNameLst>
                                          <p:attrName>style.visibility</p:attrName>
                                        </p:attrNameLst>
                                      </p:cBhvr>
                                      <p:to>
                                        <p:strVal val="visible"/>
                                      </p:to>
                                    </p:set>
                                    <p:animEffect transition="in" filter="wipe(down)">
                                      <p:cBhvr>
                                        <p:cTn id="32" dur="500"/>
                                        <p:tgtEl>
                                          <p:spTgt spid="2140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custDataLst>
              <p:tags r:id="rId2"/>
            </p:custDataLst>
          </p:nvPr>
        </p:nvSpPr>
        <p:spPr/>
        <p:txBody>
          <a:bodyPr>
            <a:normAutofit/>
          </a:bodyPr>
          <a:lstStyle/>
          <a:p>
            <a:r>
              <a:rPr lang="en-US" dirty="0"/>
              <a:t>MAC addresses</a:t>
            </a:r>
          </a:p>
        </p:txBody>
      </p:sp>
      <p:sp>
        <p:nvSpPr>
          <p:cNvPr id="410627" name="Text Box 3"/>
          <p:cNvSpPr txBox="1">
            <a:spLocks noChangeArrowheads="1"/>
          </p:cNvSpPr>
          <p:nvPr>
            <p:custDataLst>
              <p:tags r:id="rId3"/>
            </p:custDataLst>
          </p:nvPr>
        </p:nvSpPr>
        <p:spPr bwMode="auto">
          <a:xfrm>
            <a:off x="1958183" y="1116012"/>
            <a:ext cx="5652509" cy="400110"/>
          </a:xfrm>
          <a:prstGeom prst="rect">
            <a:avLst/>
          </a:prstGeom>
          <a:noFill/>
          <a:ln w="9525">
            <a:noFill/>
            <a:miter lim="800000"/>
            <a:headEnd/>
            <a:tailEnd/>
          </a:ln>
          <a:effectLst/>
        </p:spPr>
        <p:txBody>
          <a:bodyPr wrap="none">
            <a:spAutoFit/>
          </a:bodyPr>
          <a:lstStyle/>
          <a:p>
            <a:r>
              <a:rPr lang="en-US" sz="2000" dirty="0"/>
              <a:t>Each network card has a "unique" MAC address</a:t>
            </a:r>
          </a:p>
        </p:txBody>
      </p:sp>
      <p:sp>
        <p:nvSpPr>
          <p:cNvPr id="410628" name="Text Box 4"/>
          <p:cNvSpPr txBox="1">
            <a:spLocks noChangeArrowheads="1"/>
          </p:cNvSpPr>
          <p:nvPr>
            <p:custDataLst>
              <p:tags r:id="rId4"/>
            </p:custDataLst>
          </p:nvPr>
        </p:nvSpPr>
        <p:spPr bwMode="auto">
          <a:xfrm>
            <a:off x="7698667" y="1766302"/>
            <a:ext cx="2569934" cy="646331"/>
          </a:xfrm>
          <a:prstGeom prst="rect">
            <a:avLst/>
          </a:prstGeom>
          <a:noFill/>
          <a:ln w="9525">
            <a:noFill/>
            <a:miter lim="800000"/>
            <a:headEnd/>
            <a:tailEnd/>
          </a:ln>
          <a:effectLst/>
        </p:spPr>
        <p:txBody>
          <a:bodyPr wrap="none">
            <a:spAutoFit/>
          </a:bodyPr>
          <a:lstStyle/>
          <a:p>
            <a:r>
              <a:rPr lang="en-US" dirty="0">
                <a:solidFill>
                  <a:srgbClr val="FF0000"/>
                </a:solidFill>
              </a:rPr>
              <a:t>Broadcast address  </a:t>
            </a:r>
            <a:r>
              <a:rPr lang="en-US" dirty="0"/>
              <a:t>are</a:t>
            </a:r>
          </a:p>
          <a:p>
            <a:r>
              <a:rPr lang="en-US" dirty="0">
                <a:solidFill>
                  <a:srgbClr val="FF0000"/>
                </a:solidFill>
              </a:rPr>
              <a:t>FF-FF-FF-FF-FF-FF</a:t>
            </a:r>
          </a:p>
        </p:txBody>
      </p:sp>
      <p:sp>
        <p:nvSpPr>
          <p:cNvPr id="410629" name="Rectangle 5"/>
          <p:cNvSpPr>
            <a:spLocks noChangeArrowheads="1"/>
          </p:cNvSpPr>
          <p:nvPr>
            <p:custDataLst>
              <p:tags r:id="rId5"/>
            </p:custDataLst>
          </p:nvPr>
        </p:nvSpPr>
        <p:spPr bwMode="auto">
          <a:xfrm>
            <a:off x="7627754" y="5311777"/>
            <a:ext cx="269875" cy="204787"/>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0630" name="Text Box 6"/>
          <p:cNvSpPr txBox="1">
            <a:spLocks noChangeArrowheads="1"/>
          </p:cNvSpPr>
          <p:nvPr>
            <p:custDataLst>
              <p:tags r:id="rId6"/>
            </p:custDataLst>
          </p:nvPr>
        </p:nvSpPr>
        <p:spPr bwMode="auto">
          <a:xfrm>
            <a:off x="7848417" y="5218113"/>
            <a:ext cx="1704313" cy="369332"/>
          </a:xfrm>
          <a:prstGeom prst="rect">
            <a:avLst/>
          </a:prstGeom>
          <a:noFill/>
          <a:ln w="9525">
            <a:noFill/>
            <a:miter lim="800000"/>
            <a:headEnd/>
            <a:tailEnd/>
          </a:ln>
          <a:effectLst/>
        </p:spPr>
        <p:txBody>
          <a:bodyPr wrap="none">
            <a:spAutoFit/>
          </a:bodyPr>
          <a:lstStyle/>
          <a:p>
            <a:r>
              <a:rPr lang="en-US" dirty="0">
                <a:solidFill>
                  <a:srgbClr val="FF0000"/>
                </a:solidFill>
              </a:rPr>
              <a:t>= network card</a:t>
            </a:r>
          </a:p>
        </p:txBody>
      </p:sp>
      <p:grpSp>
        <p:nvGrpSpPr>
          <p:cNvPr id="410631" name="Group 7"/>
          <p:cNvGrpSpPr>
            <a:grpSpLocks/>
          </p:cNvGrpSpPr>
          <p:nvPr>
            <p:custDataLst>
              <p:tags r:id="rId7"/>
            </p:custDataLst>
          </p:nvPr>
        </p:nvGrpSpPr>
        <p:grpSpPr bwMode="auto">
          <a:xfrm>
            <a:off x="1843088" y="2052638"/>
            <a:ext cx="5907088" cy="4279900"/>
            <a:chOff x="201" y="1293"/>
            <a:chExt cx="3721" cy="2696"/>
          </a:xfrm>
        </p:grpSpPr>
        <p:graphicFrame>
          <p:nvGraphicFramePr>
            <p:cNvPr id="410632" name="Object 8"/>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name="Clip" r:id="rId11" imgW="1305000" imgH="1085760" progId="">
                    <p:embed/>
                  </p:oleObj>
                </mc:Choice>
                <mc:Fallback>
                  <p:oleObj name="Clip" r:id="rId11" imgW="1305000" imgH="1085760" progId="">
                    <p:embed/>
                    <p:pic>
                      <p:nvPicPr>
                        <p:cNvPr id="41063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33" name="Freeform 9"/>
            <p:cNvSpPr>
              <a:spLocks/>
            </p:cNvSpPr>
            <p:nvPr/>
          </p:nvSpPr>
          <p:spPr bwMode="auto">
            <a:xfrm>
              <a:off x="1356" y="2055"/>
              <a:ext cx="1289" cy="1291"/>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nb-NO"/>
            </a:p>
          </p:txBody>
        </p:sp>
        <p:graphicFrame>
          <p:nvGraphicFramePr>
            <p:cNvPr id="410634" name="Object 10"/>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name="Clip" r:id="rId13" imgW="1305000" imgH="1085760" progId="">
                    <p:embed/>
                  </p:oleObj>
                </mc:Choice>
                <mc:Fallback>
                  <p:oleObj name="Clip" r:id="rId13" imgW="1305000" imgH="1085760" progId="">
                    <p:embed/>
                    <p:pic>
                      <p:nvPicPr>
                        <p:cNvPr id="410634"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635" name="Object 11"/>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name="Clip" r:id="rId14" imgW="1305000" imgH="1085760" progId="">
                    <p:embed/>
                  </p:oleObj>
                </mc:Choice>
                <mc:Fallback>
                  <p:oleObj name="Clip" r:id="rId14" imgW="1305000" imgH="1085760" progId="">
                    <p:embed/>
                    <p:pic>
                      <p:nvPicPr>
                        <p:cNvPr id="410635"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636" name="Object 12"/>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name="Clip" r:id="rId15" imgW="1305000" imgH="1085760" progId="">
                    <p:embed/>
                  </p:oleObj>
                </mc:Choice>
                <mc:Fallback>
                  <p:oleObj name="Clip" r:id="rId15" imgW="1305000" imgH="1085760" progId="">
                    <p:embed/>
                    <p:pic>
                      <p:nvPicPr>
                        <p:cNvPr id="41063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37" name="Rectangle 13"/>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0638" name="Rectangle 14"/>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0639" name="Rectangle 15"/>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0640" name="Rectangle 16"/>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0641" name="Line 17"/>
            <p:cNvSpPr>
              <a:spLocks noChangeShapeType="1"/>
            </p:cNvSpPr>
            <p:nvPr/>
          </p:nvSpPr>
          <p:spPr bwMode="auto">
            <a:xfrm>
              <a:off x="819" y="2482"/>
              <a:ext cx="568" cy="0"/>
            </a:xfrm>
            <a:prstGeom prst="line">
              <a:avLst/>
            </a:prstGeom>
            <a:noFill/>
            <a:ln w="9525">
              <a:solidFill>
                <a:schemeClr val="tx1"/>
              </a:solidFill>
              <a:round/>
              <a:headEnd/>
              <a:tailEnd/>
            </a:ln>
            <a:effectLst/>
          </p:spPr>
          <p:txBody>
            <a:bodyPr wrap="none"/>
            <a:lstStyle/>
            <a:p>
              <a:endParaRPr lang="nb-NO"/>
            </a:p>
          </p:txBody>
        </p:sp>
        <p:sp>
          <p:nvSpPr>
            <p:cNvPr id="410642" name="Line 18"/>
            <p:cNvSpPr>
              <a:spLocks noChangeShapeType="1"/>
            </p:cNvSpPr>
            <p:nvPr/>
          </p:nvSpPr>
          <p:spPr bwMode="auto">
            <a:xfrm>
              <a:off x="2085" y="1769"/>
              <a:ext cx="0" cy="413"/>
            </a:xfrm>
            <a:prstGeom prst="line">
              <a:avLst/>
            </a:prstGeom>
            <a:noFill/>
            <a:ln w="9525">
              <a:solidFill>
                <a:schemeClr val="tx1"/>
              </a:solidFill>
              <a:round/>
              <a:headEnd/>
              <a:tailEnd/>
            </a:ln>
            <a:effectLst/>
          </p:spPr>
          <p:txBody>
            <a:bodyPr wrap="none"/>
            <a:lstStyle/>
            <a:p>
              <a:endParaRPr lang="nb-NO"/>
            </a:p>
          </p:txBody>
        </p:sp>
        <p:sp>
          <p:nvSpPr>
            <p:cNvPr id="410643" name="Line 19"/>
            <p:cNvSpPr>
              <a:spLocks noChangeShapeType="1"/>
            </p:cNvSpPr>
            <p:nvPr/>
          </p:nvSpPr>
          <p:spPr bwMode="auto">
            <a:xfrm flipH="1">
              <a:off x="2629" y="2588"/>
              <a:ext cx="502" cy="0"/>
            </a:xfrm>
            <a:prstGeom prst="line">
              <a:avLst/>
            </a:prstGeom>
            <a:noFill/>
            <a:ln w="9525">
              <a:solidFill>
                <a:schemeClr val="tx1"/>
              </a:solidFill>
              <a:round/>
              <a:headEnd/>
              <a:tailEnd/>
            </a:ln>
            <a:effectLst/>
          </p:spPr>
          <p:txBody>
            <a:bodyPr wrap="none"/>
            <a:lstStyle/>
            <a:p>
              <a:endParaRPr lang="nb-NO"/>
            </a:p>
          </p:txBody>
        </p:sp>
        <p:sp>
          <p:nvSpPr>
            <p:cNvPr id="410644" name="Line 20"/>
            <p:cNvSpPr>
              <a:spLocks noChangeShapeType="1"/>
            </p:cNvSpPr>
            <p:nvPr/>
          </p:nvSpPr>
          <p:spPr bwMode="auto">
            <a:xfrm flipV="1">
              <a:off x="2061" y="3221"/>
              <a:ext cx="0" cy="276"/>
            </a:xfrm>
            <a:prstGeom prst="line">
              <a:avLst/>
            </a:prstGeom>
            <a:noFill/>
            <a:ln w="9525">
              <a:solidFill>
                <a:schemeClr val="tx1"/>
              </a:solidFill>
              <a:round/>
              <a:headEnd/>
              <a:tailEnd/>
            </a:ln>
            <a:effectLst/>
          </p:spPr>
          <p:txBody>
            <a:bodyPr wrap="none"/>
            <a:lstStyle/>
            <a:p>
              <a:endParaRPr lang="nb-NO"/>
            </a:p>
          </p:txBody>
        </p:sp>
        <p:sp>
          <p:nvSpPr>
            <p:cNvPr id="410645" name="Text Box 21"/>
            <p:cNvSpPr txBox="1">
              <a:spLocks noChangeArrowheads="1"/>
            </p:cNvSpPr>
            <p:nvPr/>
          </p:nvSpPr>
          <p:spPr bwMode="auto">
            <a:xfrm>
              <a:off x="2287" y="1585"/>
              <a:ext cx="1132" cy="194"/>
            </a:xfrm>
            <a:prstGeom prst="rect">
              <a:avLst/>
            </a:prstGeom>
            <a:noFill/>
            <a:ln w="9525">
              <a:noFill/>
              <a:miter lim="800000"/>
              <a:headEnd/>
              <a:tailEnd/>
            </a:ln>
            <a:effectLst/>
          </p:spPr>
          <p:txBody>
            <a:bodyPr wrap="none">
              <a:spAutoFit/>
            </a:bodyPr>
            <a:lstStyle/>
            <a:p>
              <a:r>
                <a:rPr lang="en-US" sz="1400"/>
                <a:t>1A-2F-BB-76-09-AD</a:t>
              </a:r>
            </a:p>
          </p:txBody>
        </p:sp>
        <p:sp>
          <p:nvSpPr>
            <p:cNvPr id="410646" name="Line 22"/>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ffectLst/>
          </p:spPr>
          <p:txBody>
            <a:bodyPr wrap="none"/>
            <a:lstStyle/>
            <a:p>
              <a:endParaRPr lang="nb-NO"/>
            </a:p>
          </p:txBody>
        </p:sp>
        <p:sp>
          <p:nvSpPr>
            <p:cNvPr id="410647" name="Line 23"/>
            <p:cNvSpPr>
              <a:spLocks noChangeShapeType="1"/>
            </p:cNvSpPr>
            <p:nvPr/>
          </p:nvSpPr>
          <p:spPr bwMode="auto">
            <a:xfrm flipV="1">
              <a:off x="3205" y="2653"/>
              <a:ext cx="0" cy="235"/>
            </a:xfrm>
            <a:prstGeom prst="line">
              <a:avLst/>
            </a:prstGeom>
            <a:noFill/>
            <a:ln w="9525">
              <a:solidFill>
                <a:schemeClr val="tx1"/>
              </a:solidFill>
              <a:round/>
              <a:headEnd/>
              <a:tailEnd type="triangle" w="med" len="med"/>
            </a:ln>
            <a:effectLst/>
          </p:spPr>
          <p:txBody>
            <a:bodyPr wrap="none"/>
            <a:lstStyle/>
            <a:p>
              <a:endParaRPr lang="nb-NO"/>
            </a:p>
          </p:txBody>
        </p:sp>
        <p:sp>
          <p:nvSpPr>
            <p:cNvPr id="410648" name="Text Box 24"/>
            <p:cNvSpPr txBox="1">
              <a:spLocks noChangeArrowheads="1"/>
            </p:cNvSpPr>
            <p:nvPr/>
          </p:nvSpPr>
          <p:spPr bwMode="auto">
            <a:xfrm>
              <a:off x="2822" y="2899"/>
              <a:ext cx="1100" cy="194"/>
            </a:xfrm>
            <a:prstGeom prst="rect">
              <a:avLst/>
            </a:prstGeom>
            <a:noFill/>
            <a:ln w="9525">
              <a:noFill/>
              <a:miter lim="800000"/>
              <a:headEnd/>
              <a:tailEnd/>
            </a:ln>
            <a:effectLst/>
          </p:spPr>
          <p:txBody>
            <a:bodyPr wrap="none">
              <a:spAutoFit/>
            </a:bodyPr>
            <a:lstStyle/>
            <a:p>
              <a:r>
                <a:rPr lang="en-US" sz="1400"/>
                <a:t>58-23-D7-FA-20-B0</a:t>
              </a:r>
            </a:p>
          </p:txBody>
        </p:sp>
        <p:sp>
          <p:nvSpPr>
            <p:cNvPr id="410649" name="Line 25"/>
            <p:cNvSpPr>
              <a:spLocks noChangeShapeType="1"/>
            </p:cNvSpPr>
            <p:nvPr/>
          </p:nvSpPr>
          <p:spPr bwMode="auto">
            <a:xfrm flipH="1">
              <a:off x="2126" y="3570"/>
              <a:ext cx="227" cy="0"/>
            </a:xfrm>
            <a:prstGeom prst="line">
              <a:avLst/>
            </a:prstGeom>
            <a:noFill/>
            <a:ln w="9525">
              <a:solidFill>
                <a:schemeClr val="tx1"/>
              </a:solidFill>
              <a:round/>
              <a:headEnd/>
              <a:tailEnd type="triangle" w="med" len="med"/>
            </a:ln>
            <a:effectLst/>
          </p:spPr>
          <p:txBody>
            <a:bodyPr wrap="none"/>
            <a:lstStyle/>
            <a:p>
              <a:endParaRPr lang="nb-NO"/>
            </a:p>
          </p:txBody>
        </p:sp>
        <p:sp>
          <p:nvSpPr>
            <p:cNvPr id="410650" name="Text Box 26"/>
            <p:cNvSpPr txBox="1">
              <a:spLocks noChangeArrowheads="1"/>
            </p:cNvSpPr>
            <p:nvPr/>
          </p:nvSpPr>
          <p:spPr bwMode="auto">
            <a:xfrm>
              <a:off x="2392" y="3499"/>
              <a:ext cx="1131" cy="192"/>
            </a:xfrm>
            <a:prstGeom prst="rect">
              <a:avLst/>
            </a:prstGeom>
            <a:noFill/>
            <a:ln w="9525">
              <a:noFill/>
              <a:miter lim="800000"/>
              <a:headEnd/>
              <a:tailEnd/>
            </a:ln>
            <a:effectLst/>
          </p:spPr>
          <p:txBody>
            <a:bodyPr wrap="none">
              <a:spAutoFit/>
            </a:bodyPr>
            <a:lstStyle/>
            <a:p>
              <a:r>
                <a:rPr lang="en-US" sz="1400"/>
                <a:t>0C-C4-11-6F-E3-98</a:t>
              </a:r>
            </a:p>
          </p:txBody>
        </p:sp>
        <p:sp>
          <p:nvSpPr>
            <p:cNvPr id="410651" name="Line 27"/>
            <p:cNvSpPr>
              <a:spLocks noChangeShapeType="1"/>
            </p:cNvSpPr>
            <p:nvPr/>
          </p:nvSpPr>
          <p:spPr bwMode="auto">
            <a:xfrm flipV="1">
              <a:off x="737" y="2545"/>
              <a:ext cx="0" cy="235"/>
            </a:xfrm>
            <a:prstGeom prst="line">
              <a:avLst/>
            </a:prstGeom>
            <a:noFill/>
            <a:ln w="9525">
              <a:solidFill>
                <a:schemeClr val="tx1"/>
              </a:solidFill>
              <a:round/>
              <a:headEnd/>
              <a:tailEnd type="triangle" w="med" len="med"/>
            </a:ln>
            <a:effectLst/>
          </p:spPr>
          <p:txBody>
            <a:bodyPr wrap="none"/>
            <a:lstStyle/>
            <a:p>
              <a:endParaRPr lang="nb-NO"/>
            </a:p>
          </p:txBody>
        </p:sp>
        <p:sp>
          <p:nvSpPr>
            <p:cNvPr id="410652" name="Text Box 28"/>
            <p:cNvSpPr txBox="1">
              <a:spLocks noChangeArrowheads="1"/>
            </p:cNvSpPr>
            <p:nvPr/>
          </p:nvSpPr>
          <p:spPr bwMode="auto">
            <a:xfrm>
              <a:off x="201" y="2818"/>
              <a:ext cx="1074" cy="194"/>
            </a:xfrm>
            <a:prstGeom prst="rect">
              <a:avLst/>
            </a:prstGeom>
            <a:noFill/>
            <a:ln w="9525">
              <a:noFill/>
              <a:miter lim="800000"/>
              <a:headEnd/>
              <a:tailEnd/>
            </a:ln>
            <a:effectLst/>
          </p:spPr>
          <p:txBody>
            <a:bodyPr wrap="none">
              <a:spAutoFit/>
            </a:bodyPr>
            <a:lstStyle/>
            <a:p>
              <a:r>
                <a:rPr lang="en-US" sz="1400" dirty="0"/>
                <a:t>70-65-F7-2B-08-53</a:t>
              </a:r>
            </a:p>
          </p:txBody>
        </p:sp>
        <p:sp>
          <p:nvSpPr>
            <p:cNvPr id="410653" name="Text Box 29"/>
            <p:cNvSpPr txBox="1">
              <a:spLocks noChangeArrowheads="1"/>
            </p:cNvSpPr>
            <p:nvPr/>
          </p:nvSpPr>
          <p:spPr bwMode="auto">
            <a:xfrm>
              <a:off x="1661" y="2284"/>
              <a:ext cx="690" cy="582"/>
            </a:xfrm>
            <a:prstGeom prst="rect">
              <a:avLst/>
            </a:prstGeom>
            <a:noFill/>
            <a:ln w="9525">
              <a:noFill/>
              <a:miter lim="800000"/>
              <a:headEnd/>
              <a:tailEnd/>
            </a:ln>
            <a:effectLst/>
          </p:spPr>
          <p:txBody>
            <a:bodyPr wrap="none">
              <a:spAutoFit/>
            </a:bodyPr>
            <a:lstStyle/>
            <a:p>
              <a:r>
                <a:rPr lang="en-US" dirty="0"/>
                <a:t>   LAN</a:t>
              </a:r>
            </a:p>
            <a:p>
              <a:r>
                <a:rPr lang="en-US" dirty="0"/>
                <a:t>(wired/</a:t>
              </a:r>
            </a:p>
            <a:p>
              <a:r>
                <a:rPr lang="en-US" dirty="0"/>
                <a:t>wireless)</a:t>
              </a:r>
            </a:p>
          </p:txBody>
        </p:sp>
      </p:grpSp>
      <p:sp>
        <p:nvSpPr>
          <p:cNvPr id="32" name="Text Box 4"/>
          <p:cNvSpPr txBox="1">
            <a:spLocks noChangeArrowheads="1"/>
          </p:cNvSpPr>
          <p:nvPr>
            <p:custDataLst>
              <p:tags r:id="rId8"/>
            </p:custDataLst>
          </p:nvPr>
        </p:nvSpPr>
        <p:spPr bwMode="auto">
          <a:xfrm>
            <a:off x="7698668" y="2607409"/>
            <a:ext cx="3788217" cy="646331"/>
          </a:xfrm>
          <a:prstGeom prst="rect">
            <a:avLst/>
          </a:prstGeom>
          <a:noFill/>
          <a:ln w="9525">
            <a:noFill/>
            <a:miter lim="800000"/>
            <a:headEnd/>
            <a:tailEnd/>
          </a:ln>
          <a:effectLst/>
        </p:spPr>
        <p:txBody>
          <a:bodyPr wrap="none">
            <a:spAutoFit/>
          </a:bodyPr>
          <a:lstStyle/>
          <a:p>
            <a:r>
              <a:rPr lang="en-US" dirty="0">
                <a:solidFill>
                  <a:srgbClr val="FF0000"/>
                </a:solidFill>
              </a:rPr>
              <a:t>Multicast MAC addresses </a:t>
            </a:r>
            <a:r>
              <a:rPr lang="en-US" dirty="0"/>
              <a:t>start with</a:t>
            </a:r>
            <a:br>
              <a:rPr lang="en-US" dirty="0">
                <a:solidFill>
                  <a:srgbClr val="FF0000"/>
                </a:solidFill>
              </a:rPr>
            </a:br>
            <a:r>
              <a:rPr lang="en-GB" dirty="0"/>
              <a:t>01-00-5E</a:t>
            </a:r>
            <a:endParaRPr lang="en-US" dirty="0"/>
          </a:p>
        </p:txBody>
      </p:sp>
      <p:sp>
        <p:nvSpPr>
          <p:cNvPr id="33" name="Slide Number Placeholder 4">
            <a:extLst>
              <a:ext uri="{FF2B5EF4-FFF2-40B4-BE49-F238E27FC236}">
                <a16:creationId xmlns:a16="http://schemas.microsoft.com/office/drawing/2014/main" id="{6553BA55-1CFE-4833-9FCC-BEEE52B39D0C}"/>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18</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0627"/>
                                        </p:tgtEl>
                                        <p:attrNameLst>
                                          <p:attrName>style.visibility</p:attrName>
                                        </p:attrNameLst>
                                      </p:cBhvr>
                                      <p:to>
                                        <p:strVal val="visible"/>
                                      </p:to>
                                    </p:set>
                                    <p:animEffect transition="in" filter="fade">
                                      <p:cBhvr>
                                        <p:cTn id="7" dur="1000"/>
                                        <p:tgtEl>
                                          <p:spTgt spid="410627"/>
                                        </p:tgtEl>
                                      </p:cBhvr>
                                    </p:animEffect>
                                    <p:anim calcmode="lin" valueType="num">
                                      <p:cBhvr>
                                        <p:cTn id="8" dur="1000" fill="hold"/>
                                        <p:tgtEl>
                                          <p:spTgt spid="410627"/>
                                        </p:tgtEl>
                                        <p:attrNameLst>
                                          <p:attrName>ppt_x</p:attrName>
                                        </p:attrNameLst>
                                      </p:cBhvr>
                                      <p:tavLst>
                                        <p:tav tm="0">
                                          <p:val>
                                            <p:strVal val="#ppt_x"/>
                                          </p:val>
                                        </p:tav>
                                        <p:tav tm="100000">
                                          <p:val>
                                            <p:strVal val="#ppt_x"/>
                                          </p:val>
                                        </p:tav>
                                      </p:tavLst>
                                    </p:anim>
                                    <p:anim calcmode="lin" valueType="num">
                                      <p:cBhvr>
                                        <p:cTn id="9" dur="1000" fill="hold"/>
                                        <p:tgtEl>
                                          <p:spTgt spid="4106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10628"/>
                                        </p:tgtEl>
                                        <p:attrNameLst>
                                          <p:attrName>style.visibility</p:attrName>
                                        </p:attrNameLst>
                                      </p:cBhvr>
                                      <p:to>
                                        <p:strVal val="visible"/>
                                      </p:to>
                                    </p:set>
                                    <p:animEffect transition="in" filter="wipe(left)">
                                      <p:cBhvr>
                                        <p:cTn id="14" dur="500"/>
                                        <p:tgtEl>
                                          <p:spTgt spid="41062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p:bldP spid="410628"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title"/>
            <p:custDataLst>
              <p:tags r:id="rId2"/>
            </p:custDataLst>
          </p:nvPr>
        </p:nvSpPr>
        <p:spPr>
          <a:xfrm>
            <a:off x="2025650" y="85726"/>
            <a:ext cx="8191500" cy="981075"/>
          </a:xfrm>
        </p:spPr>
        <p:txBody>
          <a:bodyPr>
            <a:normAutofit/>
          </a:bodyPr>
          <a:lstStyle/>
          <a:p>
            <a:r>
              <a:rPr lang="en-US" sz="3600" dirty="0"/>
              <a:t>ARP: </a:t>
            </a:r>
            <a:r>
              <a:rPr lang="en-US" sz="5400" dirty="0">
                <a:solidFill>
                  <a:srgbClr val="FF0000"/>
                </a:solidFill>
              </a:rPr>
              <a:t>A</a:t>
            </a:r>
            <a:r>
              <a:rPr lang="en-US" sz="3600" dirty="0"/>
              <a:t>ddress </a:t>
            </a:r>
            <a:r>
              <a:rPr lang="en-US" sz="5400" dirty="0">
                <a:solidFill>
                  <a:srgbClr val="FF0000"/>
                </a:solidFill>
              </a:rPr>
              <a:t>R</a:t>
            </a:r>
            <a:r>
              <a:rPr lang="en-US" sz="3600" dirty="0"/>
              <a:t>esolution </a:t>
            </a:r>
            <a:r>
              <a:rPr lang="en-US" sz="5400" dirty="0">
                <a:solidFill>
                  <a:srgbClr val="FF0000"/>
                </a:solidFill>
              </a:rPr>
              <a:t>P</a:t>
            </a:r>
            <a:r>
              <a:rPr lang="en-US" sz="3600" dirty="0"/>
              <a:t>rotocol</a:t>
            </a:r>
            <a:endParaRPr lang="en-US" dirty="0"/>
          </a:p>
        </p:txBody>
      </p:sp>
      <p:sp>
        <p:nvSpPr>
          <p:cNvPr id="218116" name="Rectangle 4"/>
          <p:cNvSpPr>
            <a:spLocks noGrp="1" noChangeArrowheads="1"/>
          </p:cNvSpPr>
          <p:nvPr>
            <p:ph idx="1"/>
            <p:custDataLst>
              <p:tags r:id="rId3"/>
            </p:custDataLst>
          </p:nvPr>
        </p:nvSpPr>
        <p:spPr>
          <a:xfrm>
            <a:off x="6564930" y="1722439"/>
            <a:ext cx="4460875" cy="4046537"/>
          </a:xfrm>
        </p:spPr>
        <p:txBody>
          <a:bodyPr/>
          <a:lstStyle/>
          <a:p>
            <a:r>
              <a:rPr lang="en-US" dirty="0"/>
              <a:t>Each IP node (machine and router) on a LAN has one </a:t>
            </a:r>
            <a:r>
              <a:rPr lang="en-US" dirty="0">
                <a:solidFill>
                  <a:srgbClr val="FF0000"/>
                </a:solidFill>
              </a:rPr>
              <a:t>ARP-</a:t>
            </a:r>
            <a:r>
              <a:rPr lang="en-US" dirty="0"/>
              <a:t>table / cache</a:t>
            </a:r>
            <a:br>
              <a:rPr lang="en-US" dirty="0"/>
            </a:br>
            <a:endParaRPr lang="en-US" dirty="0"/>
          </a:p>
          <a:p>
            <a:r>
              <a:rPr lang="en-US" dirty="0"/>
              <a:t>ARP table: IP / MAC address mappings for some LAN nodes</a:t>
            </a:r>
          </a:p>
          <a:p>
            <a:pPr>
              <a:buFont typeface="ZapfDingbats" pitchFamily="82" charset="2"/>
              <a:buNone/>
            </a:pPr>
            <a:r>
              <a:rPr lang="en-US" sz="1800" dirty="0"/>
              <a:t>    </a:t>
            </a:r>
            <a:r>
              <a:rPr lang="en-US" sz="1800" dirty="0">
                <a:solidFill>
                  <a:srgbClr val="FF0000"/>
                </a:solidFill>
              </a:rPr>
              <a:t>&lt;&lt;IP address; MAC address; TTL&gt;</a:t>
            </a:r>
          </a:p>
          <a:p>
            <a:pPr>
              <a:buFont typeface="ZapfDingbats" pitchFamily="82" charset="2"/>
              <a:buNone/>
            </a:pPr>
            <a:r>
              <a:rPr lang="en-US" sz="1600" dirty="0"/>
              <a:t>	TTL (Time To Live): the time the mapping should be in the ARP table (typically 20 min)</a:t>
            </a:r>
            <a:endParaRPr lang="en-US" dirty="0"/>
          </a:p>
        </p:txBody>
      </p:sp>
      <p:grpSp>
        <p:nvGrpSpPr>
          <p:cNvPr id="218117" name="Group 5"/>
          <p:cNvGrpSpPr>
            <a:grpSpLocks/>
          </p:cNvGrpSpPr>
          <p:nvPr>
            <p:custDataLst>
              <p:tags r:id="rId4"/>
            </p:custDataLst>
          </p:nvPr>
        </p:nvGrpSpPr>
        <p:grpSpPr bwMode="auto">
          <a:xfrm>
            <a:off x="1754188" y="1487489"/>
            <a:ext cx="4341812" cy="1277937"/>
            <a:chOff x="297" y="3336"/>
            <a:chExt cx="2788" cy="805"/>
          </a:xfrm>
        </p:grpSpPr>
        <p:sp>
          <p:nvSpPr>
            <p:cNvPr id="218118" name="Text Box 6"/>
            <p:cNvSpPr txBox="1">
              <a:spLocks noChangeArrowheads="1"/>
            </p:cNvSpPr>
            <p:nvPr/>
          </p:nvSpPr>
          <p:spPr bwMode="auto">
            <a:xfrm>
              <a:off x="390" y="3350"/>
              <a:ext cx="2470" cy="756"/>
            </a:xfrm>
            <a:prstGeom prst="rect">
              <a:avLst/>
            </a:prstGeom>
            <a:noFill/>
            <a:ln w="9525">
              <a:noFill/>
              <a:miter lim="800000"/>
              <a:headEnd/>
              <a:tailEnd/>
            </a:ln>
            <a:effectLst/>
          </p:spPr>
          <p:txBody>
            <a:bodyPr wrap="none">
              <a:spAutoFit/>
            </a:bodyPr>
            <a:lstStyle/>
            <a:p>
              <a:r>
                <a:rPr lang="en-US" sz="2400" dirty="0"/>
                <a:t>How to find MAC-</a:t>
              </a:r>
            </a:p>
            <a:p>
              <a:r>
                <a:rPr lang="en-US" sz="2400" dirty="0"/>
                <a:t>the address of a node that </a:t>
              </a:r>
            </a:p>
            <a:p>
              <a:r>
                <a:rPr lang="en-US" sz="2400" dirty="0"/>
                <a:t>you know its IP address?</a:t>
              </a:r>
              <a:endParaRPr lang="en-US" sz="2400" dirty="0">
                <a:latin typeface="Times New Roman" pitchFamily="18" charset="0"/>
              </a:endParaRPr>
            </a:p>
          </p:txBody>
        </p:sp>
        <p:sp>
          <p:nvSpPr>
            <p:cNvPr id="218119" name="Rectangle 7"/>
            <p:cNvSpPr>
              <a:spLocks noChangeArrowheads="1"/>
            </p:cNvSpPr>
            <p:nvPr/>
          </p:nvSpPr>
          <p:spPr bwMode="auto">
            <a:xfrm>
              <a:off x="297" y="3336"/>
              <a:ext cx="2788" cy="805"/>
            </a:xfrm>
            <a:prstGeom prst="rect">
              <a:avLst/>
            </a:prstGeom>
            <a:noFill/>
            <a:ln w="28575">
              <a:solidFill>
                <a:srgbClr val="FF0000"/>
              </a:solidFill>
              <a:miter lim="800000"/>
              <a:headEnd/>
              <a:tailEnd/>
            </a:ln>
            <a:effectLst/>
          </p:spPr>
          <p:txBody>
            <a:bodyPr wrap="none" anchor="ctr"/>
            <a:lstStyle/>
            <a:p>
              <a:endParaRPr lang="nb-NO"/>
            </a:p>
          </p:txBody>
        </p:sp>
      </p:grpSp>
      <p:graphicFrame>
        <p:nvGraphicFramePr>
          <p:cNvPr id="218120" name="Object 8"/>
          <p:cNvGraphicFramePr>
            <a:graphicFrameLocks noChangeAspect="1"/>
          </p:cNvGraphicFramePr>
          <p:nvPr>
            <p:custDataLst>
              <p:tags r:id="rId5"/>
            </p:custDataLst>
          </p:nvPr>
        </p:nvGraphicFramePr>
        <p:xfrm>
          <a:off x="3878264" y="3044825"/>
          <a:ext cx="415925" cy="387350"/>
        </p:xfrm>
        <a:graphic>
          <a:graphicData uri="http://schemas.openxmlformats.org/presentationml/2006/ole">
            <mc:AlternateContent xmlns:mc="http://schemas.openxmlformats.org/markup-compatibility/2006">
              <mc:Choice xmlns:v="urn:schemas-microsoft-com:vml" Requires="v">
                <p:oleObj name="Clip" r:id="rId37" imgW="1305000" imgH="1085760" progId="">
                  <p:embed/>
                </p:oleObj>
              </mc:Choice>
              <mc:Fallback>
                <p:oleObj name="Clip" r:id="rId37" imgW="1305000" imgH="1085760" progId="">
                  <p:embed/>
                  <p:pic>
                    <p:nvPicPr>
                      <p:cNvPr id="218120" name="Object 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78264" y="3044825"/>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21" name="Freeform 9"/>
          <p:cNvSpPr>
            <a:spLocks/>
          </p:cNvSpPr>
          <p:nvPr>
            <p:custDataLst>
              <p:tags r:id="rId6"/>
            </p:custDataLst>
          </p:nvPr>
        </p:nvSpPr>
        <p:spPr bwMode="auto">
          <a:xfrm>
            <a:off x="3324226" y="3944939"/>
            <a:ext cx="1393825" cy="1525587"/>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nb-NO"/>
          </a:p>
        </p:txBody>
      </p:sp>
      <p:graphicFrame>
        <p:nvGraphicFramePr>
          <p:cNvPr id="218122" name="Object 10"/>
          <p:cNvGraphicFramePr>
            <a:graphicFrameLocks noChangeAspect="1"/>
          </p:cNvGraphicFramePr>
          <p:nvPr>
            <p:custDataLst>
              <p:tags r:id="rId7"/>
            </p:custDataLst>
          </p:nvPr>
        </p:nvGraphicFramePr>
        <p:xfrm>
          <a:off x="5376864" y="4397375"/>
          <a:ext cx="415925" cy="387350"/>
        </p:xfrm>
        <a:graphic>
          <a:graphicData uri="http://schemas.openxmlformats.org/presentationml/2006/ole">
            <mc:AlternateContent xmlns:mc="http://schemas.openxmlformats.org/markup-compatibility/2006">
              <mc:Choice xmlns:v="urn:schemas-microsoft-com:vml" Requires="v">
                <p:oleObj name="Clip" r:id="rId39" imgW="1305000" imgH="1085760" progId="">
                  <p:embed/>
                </p:oleObj>
              </mc:Choice>
              <mc:Fallback>
                <p:oleObj name="Clip" r:id="rId39" imgW="1305000" imgH="1085760" progId="">
                  <p:embed/>
                  <p:pic>
                    <p:nvPicPr>
                      <p:cNvPr id="218122" name="Object 1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76864" y="4397375"/>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3" name="Object 11"/>
          <p:cNvGraphicFramePr>
            <a:graphicFrameLocks noChangeAspect="1"/>
          </p:cNvGraphicFramePr>
          <p:nvPr>
            <p:custDataLst>
              <p:tags r:id="rId8"/>
            </p:custDataLst>
          </p:nvPr>
        </p:nvGraphicFramePr>
        <p:xfrm>
          <a:off x="3868739" y="5843588"/>
          <a:ext cx="415925" cy="387350"/>
        </p:xfrm>
        <a:graphic>
          <a:graphicData uri="http://schemas.openxmlformats.org/presentationml/2006/ole">
            <mc:AlternateContent xmlns:mc="http://schemas.openxmlformats.org/markup-compatibility/2006">
              <mc:Choice xmlns:v="urn:schemas-microsoft-com:vml" Requires="v">
                <p:oleObj name="Clip" r:id="rId40" imgW="1305000" imgH="1085760" progId="">
                  <p:embed/>
                </p:oleObj>
              </mc:Choice>
              <mc:Fallback>
                <p:oleObj name="Clip" r:id="rId40" imgW="1305000" imgH="1085760" progId="">
                  <p:embed/>
                  <p:pic>
                    <p:nvPicPr>
                      <p:cNvPr id="218123" name="Object 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68739" y="5843588"/>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4" name="Object 12"/>
          <p:cNvGraphicFramePr>
            <a:graphicFrameLocks noChangeAspect="1"/>
          </p:cNvGraphicFramePr>
          <p:nvPr>
            <p:custDataLst>
              <p:tags r:id="rId9"/>
            </p:custDataLst>
          </p:nvPr>
        </p:nvGraphicFramePr>
        <p:xfrm>
          <a:off x="2192339" y="4279900"/>
          <a:ext cx="415925" cy="387350"/>
        </p:xfrm>
        <a:graphic>
          <a:graphicData uri="http://schemas.openxmlformats.org/presentationml/2006/ole">
            <mc:AlternateContent xmlns:mc="http://schemas.openxmlformats.org/markup-compatibility/2006">
              <mc:Choice xmlns:v="urn:schemas-microsoft-com:vml" Requires="v">
                <p:oleObj name="Clip" r:id="rId41" imgW="1305000" imgH="1085760" progId="">
                  <p:embed/>
                </p:oleObj>
              </mc:Choice>
              <mc:Fallback>
                <p:oleObj name="Clip" r:id="rId41" imgW="1305000" imgH="1085760" progId="">
                  <p:embed/>
                  <p:pic>
                    <p:nvPicPr>
                      <p:cNvPr id="218124" name="Object 1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192339" y="4279900"/>
                        <a:ext cx="41592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25" name="Rectangle 13"/>
          <p:cNvSpPr>
            <a:spLocks noChangeArrowheads="1"/>
          </p:cNvSpPr>
          <p:nvPr>
            <p:custDataLst>
              <p:tags r:id="rId10"/>
            </p:custDataLst>
          </p:nvPr>
        </p:nvSpPr>
        <p:spPr bwMode="auto">
          <a:xfrm>
            <a:off x="5241925" y="4508500"/>
            <a:ext cx="184150" cy="152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18126" name="Rectangle 14"/>
          <p:cNvSpPr>
            <a:spLocks noChangeArrowheads="1"/>
          </p:cNvSpPr>
          <p:nvPr>
            <p:custDataLst>
              <p:tags r:id="rId11"/>
            </p:custDataLst>
          </p:nvPr>
        </p:nvSpPr>
        <p:spPr bwMode="auto">
          <a:xfrm>
            <a:off x="2565401" y="4371975"/>
            <a:ext cx="182563" cy="152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18127" name="Rectangle 15"/>
          <p:cNvSpPr>
            <a:spLocks noChangeArrowheads="1"/>
          </p:cNvSpPr>
          <p:nvPr>
            <p:custDataLst>
              <p:tags r:id="rId12"/>
            </p:custDataLst>
          </p:nvPr>
        </p:nvSpPr>
        <p:spPr bwMode="auto">
          <a:xfrm>
            <a:off x="4064001" y="3413126"/>
            <a:ext cx="130175" cy="188913"/>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18128" name="Rectangle 16"/>
          <p:cNvSpPr>
            <a:spLocks noChangeArrowheads="1"/>
          </p:cNvSpPr>
          <p:nvPr>
            <p:custDataLst>
              <p:tags r:id="rId13"/>
            </p:custDataLst>
          </p:nvPr>
        </p:nvSpPr>
        <p:spPr bwMode="auto">
          <a:xfrm>
            <a:off x="4017964" y="5654675"/>
            <a:ext cx="130175" cy="1905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18129" name="Line 17"/>
          <p:cNvSpPr>
            <a:spLocks noChangeShapeType="1"/>
          </p:cNvSpPr>
          <p:nvPr>
            <p:custDataLst>
              <p:tags r:id="rId14"/>
            </p:custDataLst>
          </p:nvPr>
        </p:nvSpPr>
        <p:spPr bwMode="auto">
          <a:xfrm>
            <a:off x="2743201" y="4449763"/>
            <a:ext cx="614363" cy="0"/>
          </a:xfrm>
          <a:prstGeom prst="line">
            <a:avLst/>
          </a:prstGeom>
          <a:noFill/>
          <a:ln w="9525">
            <a:solidFill>
              <a:schemeClr val="tx1"/>
            </a:solidFill>
            <a:round/>
            <a:headEnd/>
            <a:tailEnd/>
          </a:ln>
          <a:effectLst/>
        </p:spPr>
        <p:txBody>
          <a:bodyPr wrap="none"/>
          <a:lstStyle/>
          <a:p>
            <a:endParaRPr lang="nb-NO"/>
          </a:p>
        </p:txBody>
      </p:sp>
      <p:sp>
        <p:nvSpPr>
          <p:cNvPr id="218130" name="Line 18"/>
          <p:cNvSpPr>
            <a:spLocks noChangeShapeType="1"/>
          </p:cNvSpPr>
          <p:nvPr>
            <p:custDataLst>
              <p:tags r:id="rId15"/>
            </p:custDataLst>
          </p:nvPr>
        </p:nvSpPr>
        <p:spPr bwMode="auto">
          <a:xfrm>
            <a:off x="4111625" y="3606800"/>
            <a:ext cx="0" cy="488950"/>
          </a:xfrm>
          <a:prstGeom prst="line">
            <a:avLst/>
          </a:prstGeom>
          <a:noFill/>
          <a:ln w="9525">
            <a:solidFill>
              <a:schemeClr val="tx1"/>
            </a:solidFill>
            <a:round/>
            <a:headEnd/>
            <a:tailEnd/>
          </a:ln>
          <a:effectLst/>
        </p:spPr>
        <p:txBody>
          <a:bodyPr wrap="none"/>
          <a:lstStyle/>
          <a:p>
            <a:endParaRPr lang="nb-NO"/>
          </a:p>
        </p:txBody>
      </p:sp>
      <p:sp>
        <p:nvSpPr>
          <p:cNvPr id="218131" name="Line 19"/>
          <p:cNvSpPr>
            <a:spLocks noChangeShapeType="1"/>
          </p:cNvSpPr>
          <p:nvPr>
            <p:custDataLst>
              <p:tags r:id="rId16"/>
            </p:custDataLst>
          </p:nvPr>
        </p:nvSpPr>
        <p:spPr bwMode="auto">
          <a:xfrm flipH="1">
            <a:off x="4700589" y="4575175"/>
            <a:ext cx="542925" cy="0"/>
          </a:xfrm>
          <a:prstGeom prst="line">
            <a:avLst/>
          </a:prstGeom>
          <a:noFill/>
          <a:ln w="9525">
            <a:solidFill>
              <a:schemeClr val="tx1"/>
            </a:solidFill>
            <a:round/>
            <a:headEnd/>
            <a:tailEnd/>
          </a:ln>
          <a:effectLst/>
        </p:spPr>
        <p:txBody>
          <a:bodyPr wrap="none"/>
          <a:lstStyle/>
          <a:p>
            <a:endParaRPr lang="nb-NO"/>
          </a:p>
        </p:txBody>
      </p:sp>
      <p:sp>
        <p:nvSpPr>
          <p:cNvPr id="218132" name="Line 20"/>
          <p:cNvSpPr>
            <a:spLocks noChangeShapeType="1"/>
          </p:cNvSpPr>
          <p:nvPr>
            <p:custDataLst>
              <p:tags r:id="rId17"/>
            </p:custDataLst>
          </p:nvPr>
        </p:nvSpPr>
        <p:spPr bwMode="auto">
          <a:xfrm flipV="1">
            <a:off x="4086225" y="5322889"/>
            <a:ext cx="0" cy="327025"/>
          </a:xfrm>
          <a:prstGeom prst="line">
            <a:avLst/>
          </a:prstGeom>
          <a:noFill/>
          <a:ln w="9525">
            <a:solidFill>
              <a:schemeClr val="tx1"/>
            </a:solidFill>
            <a:round/>
            <a:headEnd/>
            <a:tailEnd/>
          </a:ln>
          <a:effectLst/>
        </p:spPr>
        <p:txBody>
          <a:bodyPr wrap="none"/>
          <a:lstStyle/>
          <a:p>
            <a:endParaRPr lang="nb-NO"/>
          </a:p>
        </p:txBody>
      </p:sp>
      <p:sp>
        <p:nvSpPr>
          <p:cNvPr id="218133" name="Text Box 21"/>
          <p:cNvSpPr txBox="1">
            <a:spLocks noChangeArrowheads="1"/>
          </p:cNvSpPr>
          <p:nvPr>
            <p:custDataLst>
              <p:tags r:id="rId18"/>
            </p:custDataLst>
          </p:nvPr>
        </p:nvSpPr>
        <p:spPr bwMode="auto">
          <a:xfrm>
            <a:off x="4330701" y="3389314"/>
            <a:ext cx="1797287" cy="307777"/>
          </a:xfrm>
          <a:prstGeom prst="rect">
            <a:avLst/>
          </a:prstGeom>
          <a:noFill/>
          <a:ln w="9525">
            <a:noFill/>
            <a:miter lim="800000"/>
            <a:headEnd/>
            <a:tailEnd/>
          </a:ln>
          <a:effectLst/>
        </p:spPr>
        <p:txBody>
          <a:bodyPr wrap="none">
            <a:spAutoFit/>
          </a:bodyPr>
          <a:lstStyle/>
          <a:p>
            <a:r>
              <a:rPr lang="en-US" sz="1400"/>
              <a:t>1A-2F-BB-76-09-AD</a:t>
            </a:r>
          </a:p>
        </p:txBody>
      </p:sp>
      <p:sp>
        <p:nvSpPr>
          <p:cNvPr id="218134" name="Line 22"/>
          <p:cNvSpPr>
            <a:spLocks noChangeShapeType="1"/>
          </p:cNvSpPr>
          <p:nvPr>
            <p:custDataLst>
              <p:tags r:id="rId19"/>
            </p:custDataLst>
          </p:nvPr>
        </p:nvSpPr>
        <p:spPr bwMode="auto">
          <a:xfrm flipH="1" flipV="1">
            <a:off x="4198938" y="3490914"/>
            <a:ext cx="176212" cy="9525"/>
          </a:xfrm>
          <a:prstGeom prst="line">
            <a:avLst/>
          </a:prstGeom>
          <a:noFill/>
          <a:ln w="9525">
            <a:solidFill>
              <a:schemeClr val="tx1"/>
            </a:solidFill>
            <a:round/>
            <a:headEnd/>
            <a:tailEnd type="triangle" w="med" len="med"/>
          </a:ln>
          <a:effectLst/>
        </p:spPr>
        <p:txBody>
          <a:bodyPr wrap="none"/>
          <a:lstStyle/>
          <a:p>
            <a:endParaRPr lang="nb-NO"/>
          </a:p>
        </p:txBody>
      </p:sp>
      <p:sp>
        <p:nvSpPr>
          <p:cNvPr id="218135" name="Line 23"/>
          <p:cNvSpPr>
            <a:spLocks noChangeShapeType="1"/>
          </p:cNvSpPr>
          <p:nvPr>
            <p:custDataLst>
              <p:tags r:id="rId20"/>
            </p:custDataLst>
          </p:nvPr>
        </p:nvSpPr>
        <p:spPr bwMode="auto">
          <a:xfrm flipV="1">
            <a:off x="5322888" y="4651376"/>
            <a:ext cx="0" cy="277813"/>
          </a:xfrm>
          <a:prstGeom prst="line">
            <a:avLst/>
          </a:prstGeom>
          <a:noFill/>
          <a:ln w="9525">
            <a:solidFill>
              <a:schemeClr val="tx1"/>
            </a:solidFill>
            <a:round/>
            <a:headEnd/>
            <a:tailEnd type="triangle" w="med" len="med"/>
          </a:ln>
          <a:effectLst/>
        </p:spPr>
        <p:txBody>
          <a:bodyPr wrap="none"/>
          <a:lstStyle/>
          <a:p>
            <a:endParaRPr lang="nb-NO"/>
          </a:p>
        </p:txBody>
      </p:sp>
      <p:sp>
        <p:nvSpPr>
          <p:cNvPr id="218136" name="Text Box 24"/>
          <p:cNvSpPr txBox="1">
            <a:spLocks noChangeArrowheads="1"/>
          </p:cNvSpPr>
          <p:nvPr>
            <p:custDataLst>
              <p:tags r:id="rId21"/>
            </p:custDataLst>
          </p:nvPr>
        </p:nvSpPr>
        <p:spPr bwMode="auto">
          <a:xfrm>
            <a:off x="4908550" y="4943476"/>
            <a:ext cx="1745734" cy="307777"/>
          </a:xfrm>
          <a:prstGeom prst="rect">
            <a:avLst/>
          </a:prstGeom>
          <a:noFill/>
          <a:ln w="9525">
            <a:noFill/>
            <a:miter lim="800000"/>
            <a:headEnd/>
            <a:tailEnd/>
          </a:ln>
          <a:effectLst/>
        </p:spPr>
        <p:txBody>
          <a:bodyPr wrap="none">
            <a:spAutoFit/>
          </a:bodyPr>
          <a:lstStyle/>
          <a:p>
            <a:r>
              <a:rPr lang="en-US" sz="1400"/>
              <a:t>58-23-D7-FA-20-B0</a:t>
            </a:r>
          </a:p>
        </p:txBody>
      </p:sp>
      <p:sp>
        <p:nvSpPr>
          <p:cNvPr id="218137" name="Line 25"/>
          <p:cNvSpPr>
            <a:spLocks noChangeShapeType="1"/>
          </p:cNvSpPr>
          <p:nvPr>
            <p:custDataLst>
              <p:tags r:id="rId22"/>
            </p:custDataLst>
          </p:nvPr>
        </p:nvSpPr>
        <p:spPr bwMode="auto">
          <a:xfrm flipH="1">
            <a:off x="4156076" y="5735638"/>
            <a:ext cx="246063" cy="0"/>
          </a:xfrm>
          <a:prstGeom prst="line">
            <a:avLst/>
          </a:prstGeom>
          <a:noFill/>
          <a:ln w="9525">
            <a:solidFill>
              <a:schemeClr val="tx1"/>
            </a:solidFill>
            <a:round/>
            <a:headEnd/>
            <a:tailEnd type="triangle" w="med" len="med"/>
          </a:ln>
          <a:effectLst/>
        </p:spPr>
        <p:txBody>
          <a:bodyPr wrap="none"/>
          <a:lstStyle/>
          <a:p>
            <a:endParaRPr lang="nb-NO"/>
          </a:p>
        </p:txBody>
      </p:sp>
      <p:sp>
        <p:nvSpPr>
          <p:cNvPr id="218138" name="Text Box 26"/>
          <p:cNvSpPr txBox="1">
            <a:spLocks noChangeArrowheads="1"/>
          </p:cNvSpPr>
          <p:nvPr>
            <p:custDataLst>
              <p:tags r:id="rId23"/>
            </p:custDataLst>
          </p:nvPr>
        </p:nvSpPr>
        <p:spPr bwMode="auto">
          <a:xfrm>
            <a:off x="4445001" y="5651500"/>
            <a:ext cx="1795463" cy="304800"/>
          </a:xfrm>
          <a:prstGeom prst="rect">
            <a:avLst/>
          </a:prstGeom>
          <a:noFill/>
          <a:ln w="9525">
            <a:noFill/>
            <a:miter lim="800000"/>
            <a:headEnd/>
            <a:tailEnd/>
          </a:ln>
          <a:effectLst/>
        </p:spPr>
        <p:txBody>
          <a:bodyPr wrap="none">
            <a:spAutoFit/>
          </a:bodyPr>
          <a:lstStyle/>
          <a:p>
            <a:r>
              <a:rPr lang="en-US" sz="1400"/>
              <a:t>0C-C4-11-6F-E3-98</a:t>
            </a:r>
          </a:p>
        </p:txBody>
      </p:sp>
      <p:sp>
        <p:nvSpPr>
          <p:cNvPr id="218139" name="Line 27"/>
          <p:cNvSpPr>
            <a:spLocks noChangeShapeType="1"/>
          </p:cNvSpPr>
          <p:nvPr>
            <p:custDataLst>
              <p:tags r:id="rId24"/>
            </p:custDataLst>
          </p:nvPr>
        </p:nvSpPr>
        <p:spPr bwMode="auto">
          <a:xfrm flipV="1">
            <a:off x="2654300" y="4524376"/>
            <a:ext cx="0" cy="277813"/>
          </a:xfrm>
          <a:prstGeom prst="line">
            <a:avLst/>
          </a:prstGeom>
          <a:noFill/>
          <a:ln w="9525">
            <a:solidFill>
              <a:schemeClr val="tx1"/>
            </a:solidFill>
            <a:round/>
            <a:headEnd/>
            <a:tailEnd type="triangle" w="med" len="med"/>
          </a:ln>
          <a:effectLst/>
        </p:spPr>
        <p:txBody>
          <a:bodyPr wrap="none"/>
          <a:lstStyle/>
          <a:p>
            <a:endParaRPr lang="nb-NO"/>
          </a:p>
        </p:txBody>
      </p:sp>
      <p:sp>
        <p:nvSpPr>
          <p:cNvPr id="218140" name="Text Box 28"/>
          <p:cNvSpPr txBox="1">
            <a:spLocks noChangeArrowheads="1"/>
          </p:cNvSpPr>
          <p:nvPr>
            <p:custDataLst>
              <p:tags r:id="rId25"/>
            </p:custDataLst>
          </p:nvPr>
        </p:nvSpPr>
        <p:spPr bwMode="auto">
          <a:xfrm>
            <a:off x="1524001" y="4833939"/>
            <a:ext cx="1704313" cy="307777"/>
          </a:xfrm>
          <a:prstGeom prst="rect">
            <a:avLst/>
          </a:prstGeom>
          <a:noFill/>
          <a:ln w="9525">
            <a:noFill/>
            <a:miter lim="800000"/>
            <a:headEnd/>
            <a:tailEnd/>
          </a:ln>
          <a:effectLst/>
        </p:spPr>
        <p:txBody>
          <a:bodyPr wrap="none">
            <a:spAutoFit/>
          </a:bodyPr>
          <a:lstStyle/>
          <a:p>
            <a:r>
              <a:rPr lang="en-US" sz="1400" dirty="0"/>
              <a:t>70-65-F7-2B-08-53</a:t>
            </a:r>
          </a:p>
        </p:txBody>
      </p:sp>
      <p:sp>
        <p:nvSpPr>
          <p:cNvPr id="218141" name="Text Box 29"/>
          <p:cNvSpPr txBox="1">
            <a:spLocks noChangeArrowheads="1"/>
          </p:cNvSpPr>
          <p:nvPr>
            <p:custDataLst>
              <p:tags r:id="rId26"/>
            </p:custDataLst>
          </p:nvPr>
        </p:nvSpPr>
        <p:spPr bwMode="auto">
          <a:xfrm>
            <a:off x="3536951" y="4435475"/>
            <a:ext cx="825867" cy="369332"/>
          </a:xfrm>
          <a:prstGeom prst="rect">
            <a:avLst/>
          </a:prstGeom>
          <a:noFill/>
          <a:ln w="9525">
            <a:noFill/>
            <a:miter lim="800000"/>
            <a:headEnd/>
            <a:tailEnd/>
          </a:ln>
          <a:effectLst/>
        </p:spPr>
        <p:txBody>
          <a:bodyPr wrap="none">
            <a:spAutoFit/>
          </a:bodyPr>
          <a:lstStyle/>
          <a:p>
            <a:r>
              <a:rPr lang="en-US"/>
              <a:t>   LAN</a:t>
            </a:r>
          </a:p>
        </p:txBody>
      </p:sp>
      <p:sp>
        <p:nvSpPr>
          <p:cNvPr id="218142" name="Text Box 30"/>
          <p:cNvSpPr txBox="1">
            <a:spLocks noChangeArrowheads="1"/>
          </p:cNvSpPr>
          <p:nvPr>
            <p:custDataLst>
              <p:tags r:id="rId27"/>
            </p:custDataLst>
          </p:nvPr>
        </p:nvSpPr>
        <p:spPr bwMode="auto">
          <a:xfrm>
            <a:off x="1754189" y="3790950"/>
            <a:ext cx="1260475" cy="304800"/>
          </a:xfrm>
          <a:prstGeom prst="rect">
            <a:avLst/>
          </a:prstGeom>
          <a:noFill/>
          <a:ln w="9525">
            <a:noFill/>
            <a:miter lim="800000"/>
            <a:headEnd/>
            <a:tailEnd/>
          </a:ln>
          <a:effectLst/>
        </p:spPr>
        <p:txBody>
          <a:bodyPr wrap="none">
            <a:spAutoFit/>
          </a:bodyPr>
          <a:lstStyle/>
          <a:p>
            <a:r>
              <a:rPr lang="en-US" sz="1400"/>
              <a:t>237.196.7.23</a:t>
            </a:r>
          </a:p>
        </p:txBody>
      </p:sp>
      <p:sp>
        <p:nvSpPr>
          <p:cNvPr id="218143" name="Line 31"/>
          <p:cNvSpPr>
            <a:spLocks noChangeShapeType="1"/>
          </p:cNvSpPr>
          <p:nvPr>
            <p:custDataLst>
              <p:tags r:id="rId28"/>
            </p:custDataLst>
          </p:nvPr>
        </p:nvSpPr>
        <p:spPr bwMode="auto">
          <a:xfrm>
            <a:off x="2400300" y="4043363"/>
            <a:ext cx="0" cy="246062"/>
          </a:xfrm>
          <a:prstGeom prst="line">
            <a:avLst/>
          </a:prstGeom>
          <a:noFill/>
          <a:ln w="9525">
            <a:solidFill>
              <a:schemeClr val="tx1"/>
            </a:solidFill>
            <a:round/>
            <a:headEnd/>
            <a:tailEnd type="triangle" w="med" len="med"/>
          </a:ln>
          <a:effectLst/>
        </p:spPr>
        <p:txBody>
          <a:bodyPr wrap="none"/>
          <a:lstStyle/>
          <a:p>
            <a:endParaRPr lang="nb-NO"/>
          </a:p>
        </p:txBody>
      </p:sp>
      <p:sp>
        <p:nvSpPr>
          <p:cNvPr id="218144" name="Text Box 32"/>
          <p:cNvSpPr txBox="1">
            <a:spLocks noChangeArrowheads="1"/>
          </p:cNvSpPr>
          <p:nvPr>
            <p:custDataLst>
              <p:tags r:id="rId29"/>
            </p:custDataLst>
          </p:nvPr>
        </p:nvSpPr>
        <p:spPr bwMode="auto">
          <a:xfrm>
            <a:off x="4468814" y="2990850"/>
            <a:ext cx="1260475" cy="304800"/>
          </a:xfrm>
          <a:prstGeom prst="rect">
            <a:avLst/>
          </a:prstGeom>
          <a:noFill/>
          <a:ln w="9525">
            <a:noFill/>
            <a:miter lim="800000"/>
            <a:headEnd/>
            <a:tailEnd/>
          </a:ln>
          <a:effectLst/>
        </p:spPr>
        <p:txBody>
          <a:bodyPr wrap="none">
            <a:spAutoFit/>
          </a:bodyPr>
          <a:lstStyle/>
          <a:p>
            <a:r>
              <a:rPr lang="en-US" sz="1400" dirty="0"/>
              <a:t>237.196.7.78</a:t>
            </a:r>
          </a:p>
        </p:txBody>
      </p:sp>
      <p:sp>
        <p:nvSpPr>
          <p:cNvPr id="218145" name="Line 33"/>
          <p:cNvSpPr>
            <a:spLocks noChangeShapeType="1"/>
          </p:cNvSpPr>
          <p:nvPr>
            <p:custDataLst>
              <p:tags r:id="rId30"/>
            </p:custDataLst>
          </p:nvPr>
        </p:nvSpPr>
        <p:spPr bwMode="auto">
          <a:xfrm flipH="1" flipV="1">
            <a:off x="4229101" y="3116263"/>
            <a:ext cx="282575" cy="12700"/>
          </a:xfrm>
          <a:prstGeom prst="line">
            <a:avLst/>
          </a:prstGeom>
          <a:noFill/>
          <a:ln w="9525">
            <a:solidFill>
              <a:schemeClr val="tx1"/>
            </a:solidFill>
            <a:round/>
            <a:headEnd/>
            <a:tailEnd type="triangle" w="med" len="med"/>
          </a:ln>
          <a:effectLst/>
        </p:spPr>
        <p:txBody>
          <a:bodyPr wrap="none"/>
          <a:lstStyle/>
          <a:p>
            <a:endParaRPr lang="nb-NO"/>
          </a:p>
        </p:txBody>
      </p:sp>
      <p:sp>
        <p:nvSpPr>
          <p:cNvPr id="218146" name="Line 34"/>
          <p:cNvSpPr>
            <a:spLocks noChangeShapeType="1"/>
          </p:cNvSpPr>
          <p:nvPr>
            <p:custDataLst>
              <p:tags r:id="rId31"/>
            </p:custDataLst>
          </p:nvPr>
        </p:nvSpPr>
        <p:spPr bwMode="auto">
          <a:xfrm>
            <a:off x="5578475" y="4156076"/>
            <a:ext cx="0" cy="246063"/>
          </a:xfrm>
          <a:prstGeom prst="line">
            <a:avLst/>
          </a:prstGeom>
          <a:noFill/>
          <a:ln w="9525">
            <a:solidFill>
              <a:schemeClr val="tx1"/>
            </a:solidFill>
            <a:round/>
            <a:headEnd/>
            <a:tailEnd type="triangle" w="med" len="med"/>
          </a:ln>
          <a:effectLst/>
        </p:spPr>
        <p:txBody>
          <a:bodyPr wrap="none"/>
          <a:lstStyle/>
          <a:p>
            <a:endParaRPr lang="nb-NO"/>
          </a:p>
        </p:txBody>
      </p:sp>
      <p:sp>
        <p:nvSpPr>
          <p:cNvPr id="218147" name="Text Box 35"/>
          <p:cNvSpPr txBox="1">
            <a:spLocks noChangeArrowheads="1"/>
          </p:cNvSpPr>
          <p:nvPr>
            <p:custDataLst>
              <p:tags r:id="rId32"/>
            </p:custDataLst>
          </p:nvPr>
        </p:nvSpPr>
        <p:spPr bwMode="auto">
          <a:xfrm>
            <a:off x="4968875" y="3890963"/>
            <a:ext cx="1231900" cy="304800"/>
          </a:xfrm>
          <a:prstGeom prst="rect">
            <a:avLst/>
          </a:prstGeom>
          <a:noFill/>
          <a:ln w="9525">
            <a:noFill/>
            <a:miter lim="800000"/>
            <a:headEnd/>
            <a:tailEnd/>
          </a:ln>
          <a:effectLst/>
        </p:spPr>
        <p:txBody>
          <a:bodyPr wrap="none">
            <a:spAutoFit/>
          </a:bodyPr>
          <a:lstStyle/>
          <a:p>
            <a:r>
              <a:rPr lang="en-US" sz="1400"/>
              <a:t>237.196.7.14</a:t>
            </a:r>
          </a:p>
        </p:txBody>
      </p:sp>
      <p:sp>
        <p:nvSpPr>
          <p:cNvPr id="218148" name="Line 36"/>
          <p:cNvSpPr>
            <a:spLocks noChangeShapeType="1"/>
          </p:cNvSpPr>
          <p:nvPr>
            <p:custDataLst>
              <p:tags r:id="rId33"/>
            </p:custDataLst>
          </p:nvPr>
        </p:nvSpPr>
        <p:spPr bwMode="auto">
          <a:xfrm>
            <a:off x="3660776" y="6002338"/>
            <a:ext cx="231775" cy="0"/>
          </a:xfrm>
          <a:prstGeom prst="line">
            <a:avLst/>
          </a:prstGeom>
          <a:noFill/>
          <a:ln w="9525">
            <a:solidFill>
              <a:schemeClr val="tx1"/>
            </a:solidFill>
            <a:round/>
            <a:headEnd/>
            <a:tailEnd type="triangle" w="med" len="med"/>
          </a:ln>
          <a:effectLst/>
        </p:spPr>
        <p:txBody>
          <a:bodyPr wrap="none"/>
          <a:lstStyle/>
          <a:p>
            <a:endParaRPr lang="nb-NO"/>
          </a:p>
        </p:txBody>
      </p:sp>
      <p:sp>
        <p:nvSpPr>
          <p:cNvPr id="218149" name="Text Box 37"/>
          <p:cNvSpPr txBox="1">
            <a:spLocks noChangeArrowheads="1"/>
          </p:cNvSpPr>
          <p:nvPr>
            <p:custDataLst>
              <p:tags r:id="rId34"/>
            </p:custDataLst>
          </p:nvPr>
        </p:nvSpPr>
        <p:spPr bwMode="auto">
          <a:xfrm>
            <a:off x="2422526" y="5861050"/>
            <a:ext cx="1260475" cy="304800"/>
          </a:xfrm>
          <a:prstGeom prst="rect">
            <a:avLst/>
          </a:prstGeom>
          <a:noFill/>
          <a:ln w="9525">
            <a:noFill/>
            <a:miter lim="800000"/>
            <a:headEnd/>
            <a:tailEnd/>
          </a:ln>
          <a:effectLst/>
        </p:spPr>
        <p:txBody>
          <a:bodyPr wrap="none">
            <a:spAutoFit/>
          </a:bodyPr>
          <a:lstStyle/>
          <a:p>
            <a:r>
              <a:rPr lang="en-US" sz="1400"/>
              <a:t>237.196.7.88</a:t>
            </a:r>
          </a:p>
        </p:txBody>
      </p:sp>
      <p:sp>
        <p:nvSpPr>
          <p:cNvPr id="38" name="Slide Number Placeholder 4">
            <a:extLst>
              <a:ext uri="{FF2B5EF4-FFF2-40B4-BE49-F238E27FC236}">
                <a16:creationId xmlns:a16="http://schemas.microsoft.com/office/drawing/2014/main" id="{6B5FAB9A-ECCB-41C4-8AC9-BF6F0AC601AD}"/>
              </a:ext>
            </a:extLst>
          </p:cNvPr>
          <p:cNvSpPr>
            <a:spLocks noGrp="1"/>
          </p:cNvSpPr>
          <p:nvPr>
            <p:ph type="sldNum" sz="quarter" idx="12"/>
            <p:custDataLst>
              <p:tags r:id="rId3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19</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8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18144"/>
                                        </p:tgtEl>
                                        <p:attrNameLst>
                                          <p:attrName>style.visibility</p:attrName>
                                        </p:attrNameLst>
                                      </p:cBhvr>
                                      <p:to>
                                        <p:strVal val="visible"/>
                                      </p:to>
                                    </p:set>
                                    <p:animEffect transition="in" filter="wheel(1)">
                                      <p:cBhvr>
                                        <p:cTn id="11" dur="2000"/>
                                        <p:tgtEl>
                                          <p:spTgt spid="218144"/>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18145"/>
                                        </p:tgtEl>
                                        <p:attrNameLst>
                                          <p:attrName>style.visibility</p:attrName>
                                        </p:attrNameLst>
                                      </p:cBhvr>
                                      <p:to>
                                        <p:strVal val="visible"/>
                                      </p:to>
                                    </p:set>
                                    <p:animEffect transition="in" filter="wheel(1)">
                                      <p:cBhvr>
                                        <p:cTn id="14" dur="2000"/>
                                        <p:tgtEl>
                                          <p:spTgt spid="218145"/>
                                        </p:tgtEl>
                                      </p:cBhvr>
                                    </p:animEffect>
                                  </p:childTnLst>
                                </p:cTn>
                              </p:par>
                              <p:par>
                                <p:cTn id="15" presetID="21" presetClass="entr" presetSubtype="1" fill="hold" nodeType="withEffect">
                                  <p:stCondLst>
                                    <p:cond delay="0"/>
                                  </p:stCondLst>
                                  <p:childTnLst>
                                    <p:set>
                                      <p:cBhvr>
                                        <p:cTn id="16" dur="1" fill="hold">
                                          <p:stCondLst>
                                            <p:cond delay="0"/>
                                          </p:stCondLst>
                                        </p:cTn>
                                        <p:tgtEl>
                                          <p:spTgt spid="218120"/>
                                        </p:tgtEl>
                                        <p:attrNameLst>
                                          <p:attrName>style.visibility</p:attrName>
                                        </p:attrNameLst>
                                      </p:cBhvr>
                                      <p:to>
                                        <p:strVal val="visible"/>
                                      </p:to>
                                    </p:set>
                                    <p:animEffect transition="in" filter="wheel(1)">
                                      <p:cBhvr>
                                        <p:cTn id="17" dur="2000"/>
                                        <p:tgtEl>
                                          <p:spTgt spid="218120"/>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218142"/>
                                        </p:tgtEl>
                                        <p:attrNameLst>
                                          <p:attrName>style.visibility</p:attrName>
                                        </p:attrNameLst>
                                      </p:cBhvr>
                                      <p:to>
                                        <p:strVal val="visible"/>
                                      </p:to>
                                    </p:set>
                                    <p:animEffect transition="in" filter="wheel(1)">
                                      <p:cBhvr>
                                        <p:cTn id="20" dur="2000"/>
                                        <p:tgtEl>
                                          <p:spTgt spid="218142"/>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218143"/>
                                        </p:tgtEl>
                                        <p:attrNameLst>
                                          <p:attrName>style.visibility</p:attrName>
                                        </p:attrNameLst>
                                      </p:cBhvr>
                                      <p:to>
                                        <p:strVal val="visible"/>
                                      </p:to>
                                    </p:set>
                                    <p:animEffect transition="in" filter="wheel(1)">
                                      <p:cBhvr>
                                        <p:cTn id="23" dur="2000"/>
                                        <p:tgtEl>
                                          <p:spTgt spid="218143"/>
                                        </p:tgtEl>
                                      </p:cBhvr>
                                    </p:animEffect>
                                  </p:childTnLst>
                                </p:cTn>
                              </p:par>
                              <p:par>
                                <p:cTn id="24" presetID="21" presetClass="entr" presetSubtype="1" fill="hold" nodeType="withEffect">
                                  <p:stCondLst>
                                    <p:cond delay="0"/>
                                  </p:stCondLst>
                                  <p:childTnLst>
                                    <p:set>
                                      <p:cBhvr>
                                        <p:cTn id="25" dur="1" fill="hold">
                                          <p:stCondLst>
                                            <p:cond delay="0"/>
                                          </p:stCondLst>
                                        </p:cTn>
                                        <p:tgtEl>
                                          <p:spTgt spid="218124"/>
                                        </p:tgtEl>
                                        <p:attrNameLst>
                                          <p:attrName>style.visibility</p:attrName>
                                        </p:attrNameLst>
                                      </p:cBhvr>
                                      <p:to>
                                        <p:strVal val="visible"/>
                                      </p:to>
                                    </p:set>
                                    <p:animEffect transition="in" filter="wheel(1)">
                                      <p:cBhvr>
                                        <p:cTn id="26" dur="2000"/>
                                        <p:tgtEl>
                                          <p:spTgt spid="218124"/>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18126"/>
                                        </p:tgtEl>
                                        <p:attrNameLst>
                                          <p:attrName>style.visibility</p:attrName>
                                        </p:attrNameLst>
                                      </p:cBhvr>
                                      <p:to>
                                        <p:strVal val="visible"/>
                                      </p:to>
                                    </p:set>
                                    <p:animEffect transition="in" filter="wheel(1)">
                                      <p:cBhvr>
                                        <p:cTn id="29" dur="2000"/>
                                        <p:tgtEl>
                                          <p:spTgt spid="218126"/>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218129"/>
                                        </p:tgtEl>
                                        <p:attrNameLst>
                                          <p:attrName>style.visibility</p:attrName>
                                        </p:attrNameLst>
                                      </p:cBhvr>
                                      <p:to>
                                        <p:strVal val="visible"/>
                                      </p:to>
                                    </p:set>
                                    <p:animEffect transition="in" filter="wheel(1)">
                                      <p:cBhvr>
                                        <p:cTn id="32" dur="2000"/>
                                        <p:tgtEl>
                                          <p:spTgt spid="218129"/>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18141"/>
                                        </p:tgtEl>
                                        <p:attrNameLst>
                                          <p:attrName>style.visibility</p:attrName>
                                        </p:attrNameLst>
                                      </p:cBhvr>
                                      <p:to>
                                        <p:strVal val="visible"/>
                                      </p:to>
                                    </p:set>
                                    <p:animEffect transition="in" filter="wheel(1)">
                                      <p:cBhvr>
                                        <p:cTn id="35" dur="2000"/>
                                        <p:tgtEl>
                                          <p:spTgt spid="218141"/>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18121"/>
                                        </p:tgtEl>
                                        <p:attrNameLst>
                                          <p:attrName>style.visibility</p:attrName>
                                        </p:attrNameLst>
                                      </p:cBhvr>
                                      <p:to>
                                        <p:strVal val="visible"/>
                                      </p:to>
                                    </p:set>
                                    <p:animEffect transition="in" filter="wheel(1)">
                                      <p:cBhvr>
                                        <p:cTn id="38" dur="2000"/>
                                        <p:tgtEl>
                                          <p:spTgt spid="218121"/>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18127"/>
                                        </p:tgtEl>
                                        <p:attrNameLst>
                                          <p:attrName>style.visibility</p:attrName>
                                        </p:attrNameLst>
                                      </p:cBhvr>
                                      <p:to>
                                        <p:strVal val="visible"/>
                                      </p:to>
                                    </p:set>
                                    <p:animEffect transition="in" filter="wheel(1)">
                                      <p:cBhvr>
                                        <p:cTn id="41" dur="2000"/>
                                        <p:tgtEl>
                                          <p:spTgt spid="218127"/>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18130"/>
                                        </p:tgtEl>
                                        <p:attrNameLst>
                                          <p:attrName>style.visibility</p:attrName>
                                        </p:attrNameLst>
                                      </p:cBhvr>
                                      <p:to>
                                        <p:strVal val="visible"/>
                                      </p:to>
                                    </p:set>
                                    <p:animEffect transition="in" filter="wheel(1)">
                                      <p:cBhvr>
                                        <p:cTn id="44" dur="2000"/>
                                        <p:tgtEl>
                                          <p:spTgt spid="218130"/>
                                        </p:tgtEl>
                                      </p:cBhvr>
                                    </p:animEffect>
                                  </p:childTnLst>
                                </p:cTn>
                              </p:par>
                              <p:par>
                                <p:cTn id="45" presetID="21" presetClass="entr" presetSubtype="1" fill="hold" nodeType="withEffect">
                                  <p:stCondLst>
                                    <p:cond delay="0"/>
                                  </p:stCondLst>
                                  <p:childTnLst>
                                    <p:set>
                                      <p:cBhvr>
                                        <p:cTn id="46" dur="1" fill="hold">
                                          <p:stCondLst>
                                            <p:cond delay="0"/>
                                          </p:stCondLst>
                                        </p:cTn>
                                        <p:tgtEl>
                                          <p:spTgt spid="218122"/>
                                        </p:tgtEl>
                                        <p:attrNameLst>
                                          <p:attrName>style.visibility</p:attrName>
                                        </p:attrNameLst>
                                      </p:cBhvr>
                                      <p:to>
                                        <p:strVal val="visible"/>
                                      </p:to>
                                    </p:set>
                                    <p:animEffect transition="in" filter="wheel(1)">
                                      <p:cBhvr>
                                        <p:cTn id="47" dur="2000"/>
                                        <p:tgtEl>
                                          <p:spTgt spid="218122"/>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218146"/>
                                        </p:tgtEl>
                                        <p:attrNameLst>
                                          <p:attrName>style.visibility</p:attrName>
                                        </p:attrNameLst>
                                      </p:cBhvr>
                                      <p:to>
                                        <p:strVal val="visible"/>
                                      </p:to>
                                    </p:set>
                                    <p:animEffect transition="in" filter="wheel(1)">
                                      <p:cBhvr>
                                        <p:cTn id="50" dur="2000"/>
                                        <p:tgtEl>
                                          <p:spTgt spid="218146"/>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218147"/>
                                        </p:tgtEl>
                                        <p:attrNameLst>
                                          <p:attrName>style.visibility</p:attrName>
                                        </p:attrNameLst>
                                      </p:cBhvr>
                                      <p:to>
                                        <p:strVal val="visible"/>
                                      </p:to>
                                    </p:set>
                                    <p:animEffect transition="in" filter="wheel(1)">
                                      <p:cBhvr>
                                        <p:cTn id="53" dur="2000"/>
                                        <p:tgtEl>
                                          <p:spTgt spid="218147"/>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218125"/>
                                        </p:tgtEl>
                                        <p:attrNameLst>
                                          <p:attrName>style.visibility</p:attrName>
                                        </p:attrNameLst>
                                      </p:cBhvr>
                                      <p:to>
                                        <p:strVal val="visible"/>
                                      </p:to>
                                    </p:set>
                                    <p:animEffect transition="in" filter="wheel(1)">
                                      <p:cBhvr>
                                        <p:cTn id="56" dur="2000"/>
                                        <p:tgtEl>
                                          <p:spTgt spid="218125"/>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218131"/>
                                        </p:tgtEl>
                                        <p:attrNameLst>
                                          <p:attrName>style.visibility</p:attrName>
                                        </p:attrNameLst>
                                      </p:cBhvr>
                                      <p:to>
                                        <p:strVal val="visible"/>
                                      </p:to>
                                    </p:set>
                                    <p:animEffect transition="in" filter="wheel(1)">
                                      <p:cBhvr>
                                        <p:cTn id="59" dur="2000"/>
                                        <p:tgtEl>
                                          <p:spTgt spid="218131"/>
                                        </p:tgtEl>
                                      </p:cBhvr>
                                    </p:animEffect>
                                  </p:childTnLst>
                                </p:cTn>
                              </p:par>
                              <p:par>
                                <p:cTn id="60" presetID="21" presetClass="entr" presetSubtype="1" fill="hold" nodeType="withEffect">
                                  <p:stCondLst>
                                    <p:cond delay="0"/>
                                  </p:stCondLst>
                                  <p:childTnLst>
                                    <p:set>
                                      <p:cBhvr>
                                        <p:cTn id="61" dur="1" fill="hold">
                                          <p:stCondLst>
                                            <p:cond delay="0"/>
                                          </p:stCondLst>
                                        </p:cTn>
                                        <p:tgtEl>
                                          <p:spTgt spid="218123"/>
                                        </p:tgtEl>
                                        <p:attrNameLst>
                                          <p:attrName>style.visibility</p:attrName>
                                        </p:attrNameLst>
                                      </p:cBhvr>
                                      <p:to>
                                        <p:strVal val="visible"/>
                                      </p:to>
                                    </p:set>
                                    <p:animEffect transition="in" filter="wheel(1)">
                                      <p:cBhvr>
                                        <p:cTn id="62" dur="2000"/>
                                        <p:tgtEl>
                                          <p:spTgt spid="21812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218128"/>
                                        </p:tgtEl>
                                        <p:attrNameLst>
                                          <p:attrName>style.visibility</p:attrName>
                                        </p:attrNameLst>
                                      </p:cBhvr>
                                      <p:to>
                                        <p:strVal val="visible"/>
                                      </p:to>
                                    </p:set>
                                    <p:animEffect transition="in" filter="wheel(1)">
                                      <p:cBhvr>
                                        <p:cTn id="65" dur="2000"/>
                                        <p:tgtEl>
                                          <p:spTgt spid="218128"/>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218132"/>
                                        </p:tgtEl>
                                        <p:attrNameLst>
                                          <p:attrName>style.visibility</p:attrName>
                                        </p:attrNameLst>
                                      </p:cBhvr>
                                      <p:to>
                                        <p:strVal val="visible"/>
                                      </p:to>
                                    </p:set>
                                    <p:animEffect transition="in" filter="wheel(1)">
                                      <p:cBhvr>
                                        <p:cTn id="68" dur="2000"/>
                                        <p:tgtEl>
                                          <p:spTgt spid="218132"/>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218149"/>
                                        </p:tgtEl>
                                        <p:attrNameLst>
                                          <p:attrName>style.visibility</p:attrName>
                                        </p:attrNameLst>
                                      </p:cBhvr>
                                      <p:to>
                                        <p:strVal val="visible"/>
                                      </p:to>
                                    </p:set>
                                    <p:animEffect transition="in" filter="wheel(1)">
                                      <p:cBhvr>
                                        <p:cTn id="71" dur="2000"/>
                                        <p:tgtEl>
                                          <p:spTgt spid="218149"/>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218148"/>
                                        </p:tgtEl>
                                        <p:attrNameLst>
                                          <p:attrName>style.visibility</p:attrName>
                                        </p:attrNameLst>
                                      </p:cBhvr>
                                      <p:to>
                                        <p:strVal val="visible"/>
                                      </p:to>
                                    </p:set>
                                    <p:animEffect transition="in" filter="wheel(1)">
                                      <p:cBhvr>
                                        <p:cTn id="74" dur="2000"/>
                                        <p:tgtEl>
                                          <p:spTgt spid="21814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18139"/>
                                        </p:tgtEl>
                                        <p:attrNameLst>
                                          <p:attrName>style.visibility</p:attrName>
                                        </p:attrNameLst>
                                      </p:cBhvr>
                                      <p:to>
                                        <p:strVal val="visible"/>
                                      </p:to>
                                    </p:set>
                                    <p:anim calcmode="lin" valueType="num">
                                      <p:cBhvr>
                                        <p:cTn id="79" dur="500" fill="hold"/>
                                        <p:tgtEl>
                                          <p:spTgt spid="218139"/>
                                        </p:tgtEl>
                                        <p:attrNameLst>
                                          <p:attrName>ppt_w</p:attrName>
                                        </p:attrNameLst>
                                      </p:cBhvr>
                                      <p:tavLst>
                                        <p:tav tm="0">
                                          <p:val>
                                            <p:fltVal val="0"/>
                                          </p:val>
                                        </p:tav>
                                        <p:tav tm="100000">
                                          <p:val>
                                            <p:strVal val="#ppt_w"/>
                                          </p:val>
                                        </p:tav>
                                      </p:tavLst>
                                    </p:anim>
                                    <p:anim calcmode="lin" valueType="num">
                                      <p:cBhvr>
                                        <p:cTn id="80" dur="500" fill="hold"/>
                                        <p:tgtEl>
                                          <p:spTgt spid="218139"/>
                                        </p:tgtEl>
                                        <p:attrNameLst>
                                          <p:attrName>ppt_h</p:attrName>
                                        </p:attrNameLst>
                                      </p:cBhvr>
                                      <p:tavLst>
                                        <p:tav tm="0">
                                          <p:val>
                                            <p:fltVal val="0"/>
                                          </p:val>
                                        </p:tav>
                                        <p:tav tm="100000">
                                          <p:val>
                                            <p:strVal val="#ppt_h"/>
                                          </p:val>
                                        </p:tav>
                                      </p:tavLst>
                                    </p:anim>
                                    <p:animEffect transition="in" filter="fade">
                                      <p:cBhvr>
                                        <p:cTn id="81" dur="500"/>
                                        <p:tgtEl>
                                          <p:spTgt spid="21813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18140"/>
                                        </p:tgtEl>
                                        <p:attrNameLst>
                                          <p:attrName>style.visibility</p:attrName>
                                        </p:attrNameLst>
                                      </p:cBhvr>
                                      <p:to>
                                        <p:strVal val="visible"/>
                                      </p:to>
                                    </p:set>
                                    <p:anim calcmode="lin" valueType="num">
                                      <p:cBhvr>
                                        <p:cTn id="84" dur="500" fill="hold"/>
                                        <p:tgtEl>
                                          <p:spTgt spid="218140"/>
                                        </p:tgtEl>
                                        <p:attrNameLst>
                                          <p:attrName>ppt_w</p:attrName>
                                        </p:attrNameLst>
                                      </p:cBhvr>
                                      <p:tavLst>
                                        <p:tav tm="0">
                                          <p:val>
                                            <p:fltVal val="0"/>
                                          </p:val>
                                        </p:tav>
                                        <p:tav tm="100000">
                                          <p:val>
                                            <p:strVal val="#ppt_w"/>
                                          </p:val>
                                        </p:tav>
                                      </p:tavLst>
                                    </p:anim>
                                    <p:anim calcmode="lin" valueType="num">
                                      <p:cBhvr>
                                        <p:cTn id="85" dur="500" fill="hold"/>
                                        <p:tgtEl>
                                          <p:spTgt spid="218140"/>
                                        </p:tgtEl>
                                        <p:attrNameLst>
                                          <p:attrName>ppt_h</p:attrName>
                                        </p:attrNameLst>
                                      </p:cBhvr>
                                      <p:tavLst>
                                        <p:tav tm="0">
                                          <p:val>
                                            <p:fltVal val="0"/>
                                          </p:val>
                                        </p:tav>
                                        <p:tav tm="100000">
                                          <p:val>
                                            <p:strVal val="#ppt_h"/>
                                          </p:val>
                                        </p:tav>
                                      </p:tavLst>
                                    </p:anim>
                                    <p:animEffect transition="in" filter="fade">
                                      <p:cBhvr>
                                        <p:cTn id="86" dur="500"/>
                                        <p:tgtEl>
                                          <p:spTgt spid="21814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8138"/>
                                        </p:tgtEl>
                                        <p:attrNameLst>
                                          <p:attrName>style.visibility</p:attrName>
                                        </p:attrNameLst>
                                      </p:cBhvr>
                                      <p:to>
                                        <p:strVal val="visible"/>
                                      </p:to>
                                    </p:set>
                                    <p:anim calcmode="lin" valueType="num">
                                      <p:cBhvr>
                                        <p:cTn id="89" dur="500" fill="hold"/>
                                        <p:tgtEl>
                                          <p:spTgt spid="218138"/>
                                        </p:tgtEl>
                                        <p:attrNameLst>
                                          <p:attrName>ppt_w</p:attrName>
                                        </p:attrNameLst>
                                      </p:cBhvr>
                                      <p:tavLst>
                                        <p:tav tm="0">
                                          <p:val>
                                            <p:fltVal val="0"/>
                                          </p:val>
                                        </p:tav>
                                        <p:tav tm="100000">
                                          <p:val>
                                            <p:strVal val="#ppt_w"/>
                                          </p:val>
                                        </p:tav>
                                      </p:tavLst>
                                    </p:anim>
                                    <p:anim calcmode="lin" valueType="num">
                                      <p:cBhvr>
                                        <p:cTn id="90" dur="500" fill="hold"/>
                                        <p:tgtEl>
                                          <p:spTgt spid="218138"/>
                                        </p:tgtEl>
                                        <p:attrNameLst>
                                          <p:attrName>ppt_h</p:attrName>
                                        </p:attrNameLst>
                                      </p:cBhvr>
                                      <p:tavLst>
                                        <p:tav tm="0">
                                          <p:val>
                                            <p:fltVal val="0"/>
                                          </p:val>
                                        </p:tav>
                                        <p:tav tm="100000">
                                          <p:val>
                                            <p:strVal val="#ppt_h"/>
                                          </p:val>
                                        </p:tav>
                                      </p:tavLst>
                                    </p:anim>
                                    <p:animEffect transition="in" filter="fade">
                                      <p:cBhvr>
                                        <p:cTn id="91" dur="500"/>
                                        <p:tgtEl>
                                          <p:spTgt spid="218138"/>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18137"/>
                                        </p:tgtEl>
                                        <p:attrNameLst>
                                          <p:attrName>style.visibility</p:attrName>
                                        </p:attrNameLst>
                                      </p:cBhvr>
                                      <p:to>
                                        <p:strVal val="visible"/>
                                      </p:to>
                                    </p:set>
                                    <p:anim calcmode="lin" valueType="num">
                                      <p:cBhvr>
                                        <p:cTn id="94" dur="500" fill="hold"/>
                                        <p:tgtEl>
                                          <p:spTgt spid="218137"/>
                                        </p:tgtEl>
                                        <p:attrNameLst>
                                          <p:attrName>ppt_w</p:attrName>
                                        </p:attrNameLst>
                                      </p:cBhvr>
                                      <p:tavLst>
                                        <p:tav tm="0">
                                          <p:val>
                                            <p:fltVal val="0"/>
                                          </p:val>
                                        </p:tav>
                                        <p:tav tm="100000">
                                          <p:val>
                                            <p:strVal val="#ppt_w"/>
                                          </p:val>
                                        </p:tav>
                                      </p:tavLst>
                                    </p:anim>
                                    <p:anim calcmode="lin" valueType="num">
                                      <p:cBhvr>
                                        <p:cTn id="95" dur="500" fill="hold"/>
                                        <p:tgtEl>
                                          <p:spTgt spid="218137"/>
                                        </p:tgtEl>
                                        <p:attrNameLst>
                                          <p:attrName>ppt_h</p:attrName>
                                        </p:attrNameLst>
                                      </p:cBhvr>
                                      <p:tavLst>
                                        <p:tav tm="0">
                                          <p:val>
                                            <p:fltVal val="0"/>
                                          </p:val>
                                        </p:tav>
                                        <p:tav tm="100000">
                                          <p:val>
                                            <p:strVal val="#ppt_h"/>
                                          </p:val>
                                        </p:tav>
                                      </p:tavLst>
                                    </p:anim>
                                    <p:animEffect transition="in" filter="fade">
                                      <p:cBhvr>
                                        <p:cTn id="96" dur="500"/>
                                        <p:tgtEl>
                                          <p:spTgt spid="218137"/>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218136"/>
                                        </p:tgtEl>
                                        <p:attrNameLst>
                                          <p:attrName>style.visibility</p:attrName>
                                        </p:attrNameLst>
                                      </p:cBhvr>
                                      <p:to>
                                        <p:strVal val="visible"/>
                                      </p:to>
                                    </p:set>
                                    <p:anim calcmode="lin" valueType="num">
                                      <p:cBhvr>
                                        <p:cTn id="99" dur="500" fill="hold"/>
                                        <p:tgtEl>
                                          <p:spTgt spid="218136"/>
                                        </p:tgtEl>
                                        <p:attrNameLst>
                                          <p:attrName>ppt_w</p:attrName>
                                        </p:attrNameLst>
                                      </p:cBhvr>
                                      <p:tavLst>
                                        <p:tav tm="0">
                                          <p:val>
                                            <p:fltVal val="0"/>
                                          </p:val>
                                        </p:tav>
                                        <p:tav tm="100000">
                                          <p:val>
                                            <p:strVal val="#ppt_w"/>
                                          </p:val>
                                        </p:tav>
                                      </p:tavLst>
                                    </p:anim>
                                    <p:anim calcmode="lin" valueType="num">
                                      <p:cBhvr>
                                        <p:cTn id="100" dur="500" fill="hold"/>
                                        <p:tgtEl>
                                          <p:spTgt spid="218136"/>
                                        </p:tgtEl>
                                        <p:attrNameLst>
                                          <p:attrName>ppt_h</p:attrName>
                                        </p:attrNameLst>
                                      </p:cBhvr>
                                      <p:tavLst>
                                        <p:tav tm="0">
                                          <p:val>
                                            <p:fltVal val="0"/>
                                          </p:val>
                                        </p:tav>
                                        <p:tav tm="100000">
                                          <p:val>
                                            <p:strVal val="#ppt_h"/>
                                          </p:val>
                                        </p:tav>
                                      </p:tavLst>
                                    </p:anim>
                                    <p:animEffect transition="in" filter="fade">
                                      <p:cBhvr>
                                        <p:cTn id="101" dur="500"/>
                                        <p:tgtEl>
                                          <p:spTgt spid="218136"/>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218135"/>
                                        </p:tgtEl>
                                        <p:attrNameLst>
                                          <p:attrName>style.visibility</p:attrName>
                                        </p:attrNameLst>
                                      </p:cBhvr>
                                      <p:to>
                                        <p:strVal val="visible"/>
                                      </p:to>
                                    </p:set>
                                    <p:anim calcmode="lin" valueType="num">
                                      <p:cBhvr>
                                        <p:cTn id="104" dur="500" fill="hold"/>
                                        <p:tgtEl>
                                          <p:spTgt spid="218135"/>
                                        </p:tgtEl>
                                        <p:attrNameLst>
                                          <p:attrName>ppt_w</p:attrName>
                                        </p:attrNameLst>
                                      </p:cBhvr>
                                      <p:tavLst>
                                        <p:tav tm="0">
                                          <p:val>
                                            <p:fltVal val="0"/>
                                          </p:val>
                                        </p:tav>
                                        <p:tav tm="100000">
                                          <p:val>
                                            <p:strVal val="#ppt_w"/>
                                          </p:val>
                                        </p:tav>
                                      </p:tavLst>
                                    </p:anim>
                                    <p:anim calcmode="lin" valueType="num">
                                      <p:cBhvr>
                                        <p:cTn id="105" dur="500" fill="hold"/>
                                        <p:tgtEl>
                                          <p:spTgt spid="218135"/>
                                        </p:tgtEl>
                                        <p:attrNameLst>
                                          <p:attrName>ppt_h</p:attrName>
                                        </p:attrNameLst>
                                      </p:cBhvr>
                                      <p:tavLst>
                                        <p:tav tm="0">
                                          <p:val>
                                            <p:fltVal val="0"/>
                                          </p:val>
                                        </p:tav>
                                        <p:tav tm="100000">
                                          <p:val>
                                            <p:strVal val="#ppt_h"/>
                                          </p:val>
                                        </p:tav>
                                      </p:tavLst>
                                    </p:anim>
                                    <p:animEffect transition="in" filter="fade">
                                      <p:cBhvr>
                                        <p:cTn id="106" dur="500"/>
                                        <p:tgtEl>
                                          <p:spTgt spid="218135"/>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218133"/>
                                        </p:tgtEl>
                                        <p:attrNameLst>
                                          <p:attrName>style.visibility</p:attrName>
                                        </p:attrNameLst>
                                      </p:cBhvr>
                                      <p:to>
                                        <p:strVal val="visible"/>
                                      </p:to>
                                    </p:set>
                                    <p:anim calcmode="lin" valueType="num">
                                      <p:cBhvr>
                                        <p:cTn id="109" dur="500" fill="hold"/>
                                        <p:tgtEl>
                                          <p:spTgt spid="218133"/>
                                        </p:tgtEl>
                                        <p:attrNameLst>
                                          <p:attrName>ppt_w</p:attrName>
                                        </p:attrNameLst>
                                      </p:cBhvr>
                                      <p:tavLst>
                                        <p:tav tm="0">
                                          <p:val>
                                            <p:fltVal val="0"/>
                                          </p:val>
                                        </p:tav>
                                        <p:tav tm="100000">
                                          <p:val>
                                            <p:strVal val="#ppt_w"/>
                                          </p:val>
                                        </p:tav>
                                      </p:tavLst>
                                    </p:anim>
                                    <p:anim calcmode="lin" valueType="num">
                                      <p:cBhvr>
                                        <p:cTn id="110" dur="500" fill="hold"/>
                                        <p:tgtEl>
                                          <p:spTgt spid="218133"/>
                                        </p:tgtEl>
                                        <p:attrNameLst>
                                          <p:attrName>ppt_h</p:attrName>
                                        </p:attrNameLst>
                                      </p:cBhvr>
                                      <p:tavLst>
                                        <p:tav tm="0">
                                          <p:val>
                                            <p:fltVal val="0"/>
                                          </p:val>
                                        </p:tav>
                                        <p:tav tm="100000">
                                          <p:val>
                                            <p:strVal val="#ppt_h"/>
                                          </p:val>
                                        </p:tav>
                                      </p:tavLst>
                                    </p:anim>
                                    <p:animEffect transition="in" filter="fade">
                                      <p:cBhvr>
                                        <p:cTn id="111" dur="500"/>
                                        <p:tgtEl>
                                          <p:spTgt spid="218133"/>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18134"/>
                                        </p:tgtEl>
                                        <p:attrNameLst>
                                          <p:attrName>style.visibility</p:attrName>
                                        </p:attrNameLst>
                                      </p:cBhvr>
                                      <p:to>
                                        <p:strVal val="visible"/>
                                      </p:to>
                                    </p:set>
                                    <p:anim calcmode="lin" valueType="num">
                                      <p:cBhvr>
                                        <p:cTn id="114" dur="500" fill="hold"/>
                                        <p:tgtEl>
                                          <p:spTgt spid="218134"/>
                                        </p:tgtEl>
                                        <p:attrNameLst>
                                          <p:attrName>ppt_w</p:attrName>
                                        </p:attrNameLst>
                                      </p:cBhvr>
                                      <p:tavLst>
                                        <p:tav tm="0">
                                          <p:val>
                                            <p:fltVal val="0"/>
                                          </p:val>
                                        </p:tav>
                                        <p:tav tm="100000">
                                          <p:val>
                                            <p:strVal val="#ppt_w"/>
                                          </p:val>
                                        </p:tav>
                                      </p:tavLst>
                                    </p:anim>
                                    <p:anim calcmode="lin" valueType="num">
                                      <p:cBhvr>
                                        <p:cTn id="115" dur="500" fill="hold"/>
                                        <p:tgtEl>
                                          <p:spTgt spid="218134"/>
                                        </p:tgtEl>
                                        <p:attrNameLst>
                                          <p:attrName>ppt_h</p:attrName>
                                        </p:attrNameLst>
                                      </p:cBhvr>
                                      <p:tavLst>
                                        <p:tav tm="0">
                                          <p:val>
                                            <p:fltVal val="0"/>
                                          </p:val>
                                        </p:tav>
                                        <p:tav tm="100000">
                                          <p:val>
                                            <p:strVal val="#ppt_h"/>
                                          </p:val>
                                        </p:tav>
                                      </p:tavLst>
                                    </p:anim>
                                    <p:animEffect transition="in" filter="fade">
                                      <p:cBhvr>
                                        <p:cTn id="116" dur="500"/>
                                        <p:tgtEl>
                                          <p:spTgt spid="21813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218116">
                                            <p:txEl>
                                              <p:pRg st="0" end="0"/>
                                            </p:txEl>
                                          </p:spTgt>
                                        </p:tgtEl>
                                        <p:attrNameLst>
                                          <p:attrName>style.visibility</p:attrName>
                                        </p:attrNameLst>
                                      </p:cBhvr>
                                      <p:to>
                                        <p:strVal val="visible"/>
                                      </p:to>
                                    </p:set>
                                    <p:animEffect transition="in" filter="wipe(up)">
                                      <p:cBhvr>
                                        <p:cTn id="121" dur="500"/>
                                        <p:tgtEl>
                                          <p:spTgt spid="218116">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218116">
                                            <p:txEl>
                                              <p:pRg st="1" end="1"/>
                                            </p:txEl>
                                          </p:spTgt>
                                        </p:tgtEl>
                                        <p:attrNameLst>
                                          <p:attrName>style.visibility</p:attrName>
                                        </p:attrNameLst>
                                      </p:cBhvr>
                                      <p:to>
                                        <p:strVal val="visible"/>
                                      </p:to>
                                    </p:set>
                                    <p:animEffect transition="in" filter="wipe(up)">
                                      <p:cBhvr>
                                        <p:cTn id="126" dur="500"/>
                                        <p:tgtEl>
                                          <p:spTgt spid="218116">
                                            <p:txEl>
                                              <p:pRg st="1" end="1"/>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218116">
                                            <p:txEl>
                                              <p:pRg st="2" end="2"/>
                                            </p:txEl>
                                          </p:spTgt>
                                        </p:tgtEl>
                                        <p:attrNameLst>
                                          <p:attrName>style.visibility</p:attrName>
                                        </p:attrNameLst>
                                      </p:cBhvr>
                                      <p:to>
                                        <p:strVal val="visible"/>
                                      </p:to>
                                    </p:set>
                                    <p:animEffect transition="in" filter="wipe(up)">
                                      <p:cBhvr>
                                        <p:cTn id="131" dur="500"/>
                                        <p:tgtEl>
                                          <p:spTgt spid="218116">
                                            <p:txEl>
                                              <p:pRg st="2" end="2"/>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218116">
                                            <p:txEl>
                                              <p:pRg st="3" end="3"/>
                                            </p:txEl>
                                          </p:spTgt>
                                        </p:tgtEl>
                                        <p:attrNameLst>
                                          <p:attrName>style.visibility</p:attrName>
                                        </p:attrNameLst>
                                      </p:cBhvr>
                                      <p:to>
                                        <p:strVal val="visible"/>
                                      </p:to>
                                    </p:set>
                                    <p:animEffect transition="in" filter="wipe(up)">
                                      <p:cBhvr>
                                        <p:cTn id="136" dur="500"/>
                                        <p:tgtEl>
                                          <p:spTgt spid="2181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p:bldP spid="218121" grpId="0" animBg="1"/>
      <p:bldP spid="218125" grpId="0" animBg="1"/>
      <p:bldP spid="218126" grpId="0" animBg="1"/>
      <p:bldP spid="218127" grpId="0" animBg="1"/>
      <p:bldP spid="218128" grpId="0" animBg="1"/>
      <p:bldP spid="218129" grpId="0" animBg="1"/>
      <p:bldP spid="218130" grpId="0" animBg="1"/>
      <p:bldP spid="218131" grpId="0" animBg="1"/>
      <p:bldP spid="218132" grpId="0" animBg="1"/>
      <p:bldP spid="218133" grpId="0"/>
      <p:bldP spid="218134" grpId="0" animBg="1"/>
      <p:bldP spid="218135" grpId="0" animBg="1"/>
      <p:bldP spid="218136" grpId="0"/>
      <p:bldP spid="218137" grpId="0" animBg="1"/>
      <p:bldP spid="218138" grpId="0"/>
      <p:bldP spid="218139" grpId="0" animBg="1"/>
      <p:bldP spid="218140" grpId="0"/>
      <p:bldP spid="218141" grpId="0"/>
      <p:bldP spid="218142" grpId="0"/>
      <p:bldP spid="218143" grpId="0" animBg="1"/>
      <p:bldP spid="218144" grpId="0"/>
      <p:bldP spid="218145" grpId="0" animBg="1"/>
      <p:bldP spid="218146" grpId="0" animBg="1"/>
      <p:bldP spid="218147" grpId="0"/>
      <p:bldP spid="218148" grpId="0" animBg="1"/>
      <p:bldP spid="2181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12B2-547A-B148-A4FB-F99668745349}"/>
              </a:ext>
            </a:extLst>
          </p:cNvPr>
          <p:cNvSpPr>
            <a:spLocks noGrp="1"/>
          </p:cNvSpPr>
          <p:nvPr>
            <p:ph type="ctrTitle"/>
          </p:nvPr>
        </p:nvSpPr>
        <p:spPr/>
        <p:txBody>
          <a:bodyPr>
            <a:normAutofit/>
          </a:bodyPr>
          <a:lstStyle/>
          <a:p>
            <a:r>
              <a:rPr lang="nb-NO" sz="3600" dirty="0">
                <a:latin typeface="+mn-lt"/>
                <a:ea typeface="+mn-ea"/>
                <a:cs typeface="+mn-cs"/>
              </a:rPr>
              <a:t>Digital Technology</a:t>
            </a:r>
            <a:endParaRPr lang="en-NO" sz="3600" dirty="0">
              <a:latin typeface="+mn-lt"/>
              <a:ea typeface="+mn-ea"/>
              <a:cs typeface="+mn-cs"/>
            </a:endParaRPr>
          </a:p>
        </p:txBody>
      </p:sp>
      <p:sp>
        <p:nvSpPr>
          <p:cNvPr id="3" name="Subtitle 2">
            <a:extLst>
              <a:ext uri="{FF2B5EF4-FFF2-40B4-BE49-F238E27FC236}">
                <a16:creationId xmlns:a16="http://schemas.microsoft.com/office/drawing/2014/main" id="{40CAF5DA-8AFE-524E-A12F-A9BD5AEFDCD0}"/>
              </a:ext>
            </a:extLst>
          </p:cNvPr>
          <p:cNvSpPr>
            <a:spLocks noGrp="1"/>
          </p:cNvSpPr>
          <p:nvPr>
            <p:ph type="subTitle" idx="1"/>
          </p:nvPr>
        </p:nvSpPr>
        <p:spPr>
          <a:xfrm>
            <a:off x="395747" y="3132943"/>
            <a:ext cx="11146327" cy="3052703"/>
          </a:xfrm>
        </p:spPr>
        <p:txBody>
          <a:bodyPr>
            <a:normAutofit/>
          </a:bodyPr>
          <a:lstStyle/>
          <a:p>
            <a:pPr fontAlgn="t"/>
            <a:r>
              <a:rPr lang="en-US" u="sng" dirty="0">
                <a:hlinkClick r:id="rId2"/>
              </a:rPr>
              <a:t>TK110</a:t>
            </a:r>
            <a:r>
              <a:rPr lang="en-US" u="sng" dirty="0">
                <a:hlinkClick r:id="rId2"/>
              </a:rPr>
              <a:t>4</a:t>
            </a:r>
            <a:endParaRPr lang="en-US" u="sng" dirty="0"/>
          </a:p>
          <a:p>
            <a:pPr fontAlgn="t"/>
            <a:endParaRPr lang="en-US" dirty="0"/>
          </a:p>
          <a:p>
            <a:pPr fontAlgn="t"/>
            <a:r>
              <a:rPr lang="en-US" dirty="0"/>
              <a:t>Guest lecturer: Peyman Teymoori</a:t>
            </a:r>
          </a:p>
          <a:p>
            <a:pPr algn="ctr" fontAlgn="t"/>
            <a:r>
              <a:rPr lang="en-US" sz="1600" dirty="0"/>
              <a:t>peymant@ifi.uio.no</a:t>
            </a:r>
          </a:p>
          <a:p>
            <a:pPr fontAlgn="t"/>
            <a:r>
              <a:rPr lang="en-US" sz="1600" dirty="0"/>
              <a:t>Lecturer: Toktam Ramezanifarkhani</a:t>
            </a:r>
          </a:p>
          <a:p>
            <a:pPr algn="ctr" fontAlgn="t"/>
            <a:r>
              <a:rPr lang="en-US" sz="1600" dirty="0"/>
              <a:t>Toktam.Ramezanifarkhani@kristiania.no</a:t>
            </a:r>
          </a:p>
          <a:p>
            <a:pPr algn="ctr" fontAlgn="t"/>
            <a:r>
              <a:rPr lang="en-US" sz="1600" dirty="0"/>
              <a:t>Toktamr@ifi.uio.no</a:t>
            </a:r>
          </a:p>
        </p:txBody>
      </p:sp>
    </p:spTree>
    <p:extLst>
      <p:ext uri="{BB962C8B-B14F-4D97-AF65-F5344CB8AC3E}">
        <p14:creationId xmlns:p14="http://schemas.microsoft.com/office/powerpoint/2010/main" val="1603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FEFD3213-85A0-904D-A061-D1BF71EB52DD}"/>
                  </a:ext>
                </a:extLst>
              </p:cNvPr>
              <p:cNvGraphicFramePr>
                <a:graphicFrameLocks noGrp="1"/>
              </p:cNvGraphicFramePr>
              <p:nvPr>
                <p:extLst>
                  <p:ext uri="{D42A27DB-BD31-4B8C-83A1-F6EECF244321}">
                    <p14:modId xmlns:p14="http://schemas.microsoft.com/office/powerpoint/2010/main" val="3236771653"/>
                  </p:ext>
                </p:extLst>
              </p:nvPr>
            </p:nvGraphicFramePr>
            <p:xfrm>
              <a:off x="1" y="251790"/>
              <a:ext cx="10628242" cy="63477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FEFD3213-85A0-904D-A061-D1BF71EB52DD}"/>
                  </a:ext>
                </a:extLst>
              </p:cNvPr>
              <p:cNvPicPr>
                <a:picLocks noGrp="1" noRot="1" noChangeAspect="1" noMove="1" noResize="1" noEditPoints="1" noAdjustHandles="1" noChangeArrowheads="1" noChangeShapeType="1"/>
              </p:cNvPicPr>
              <p:nvPr/>
            </p:nvPicPr>
            <p:blipFill>
              <a:blip r:embed="rId4"/>
              <a:stretch>
                <a:fillRect/>
              </a:stretch>
            </p:blipFill>
            <p:spPr>
              <a:xfrm>
                <a:off x="1" y="251790"/>
                <a:ext cx="10628242" cy="6347793"/>
              </a:xfrm>
              <a:prstGeom prst="rect">
                <a:avLst/>
              </a:prstGeom>
            </p:spPr>
          </p:pic>
        </mc:Fallback>
      </mc:AlternateContent>
      <p:sp>
        <p:nvSpPr>
          <p:cNvPr id="2" name="TextBox 1">
            <a:extLst>
              <a:ext uri="{FF2B5EF4-FFF2-40B4-BE49-F238E27FC236}">
                <a16:creationId xmlns:a16="http://schemas.microsoft.com/office/drawing/2014/main" id="{0E5E5EC8-1971-BD13-0BC1-3B7BBD83B510}"/>
              </a:ext>
            </a:extLst>
          </p:cNvPr>
          <p:cNvSpPr txBox="1"/>
          <p:nvPr/>
        </p:nvSpPr>
        <p:spPr>
          <a:xfrm>
            <a:off x="3314146" y="516464"/>
            <a:ext cx="4318000" cy="369332"/>
          </a:xfrm>
          <a:prstGeom prst="rect">
            <a:avLst/>
          </a:prstGeom>
          <a:solidFill>
            <a:schemeClr val="bg1"/>
          </a:solidFill>
        </p:spPr>
        <p:txBody>
          <a:bodyPr wrap="square">
            <a:spAutoFit/>
          </a:bodyPr>
          <a:lstStyle/>
          <a:p>
            <a:r>
              <a:rPr lang="en-US" b="0" i="0" dirty="0">
                <a:effectLst/>
                <a:latin typeface="MentiText"/>
              </a:rPr>
              <a:t>Go to menti.com and use code </a:t>
            </a:r>
            <a:r>
              <a:rPr lang="en-US" b="1" i="0" dirty="0">
                <a:effectLst/>
                <a:latin typeface="MentiText"/>
              </a:rPr>
              <a:t>3372 9155</a:t>
            </a:r>
            <a:endParaRPr lang="en-US" dirty="0"/>
          </a:p>
        </p:txBody>
      </p:sp>
    </p:spTree>
    <p:extLst>
      <p:ext uri="{BB962C8B-B14F-4D97-AF65-F5344CB8AC3E}">
        <p14:creationId xmlns:p14="http://schemas.microsoft.com/office/powerpoint/2010/main" val="227666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1828800" y="4056063"/>
            <a:ext cx="10363200" cy="1362075"/>
          </a:xfrm>
        </p:spPr>
        <p:txBody>
          <a:bodyPr>
            <a:noAutofit/>
          </a:bodyPr>
          <a:lstStyle/>
          <a:p>
            <a:r>
              <a:rPr lang="nb-NO" sz="9600" dirty="0">
                <a:solidFill>
                  <a:schemeClr val="bg1"/>
                </a:solidFill>
              </a:rPr>
              <a:t>Ethernet</a:t>
            </a:r>
          </a:p>
        </p:txBody>
      </p:sp>
      <p:pic>
        <p:nvPicPr>
          <p:cNvPr id="476162" name="Picture 2" descr="http://www.joncamfield.com/oss/schooltools/Reference/EthernetCabling_files/ethcable568a.gif"/>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858000" y="795131"/>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76164" name="Picture 4" descr="http://2.bp.blogspot.com/_5R5dQL7afpk/TG9sNozWbHI/AAAAAAAAAEA/gZI4GmdjqCI/s1600/network-card-led.jpg"/>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2489200" y="571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76165" name="Picture 5"/>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8143876" y="3081293"/>
            <a:ext cx="25241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0809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6162"/>
                                        </p:tgtEl>
                                        <p:attrNameLst>
                                          <p:attrName>style.visibility</p:attrName>
                                        </p:attrNameLst>
                                      </p:cBhvr>
                                      <p:to>
                                        <p:strVal val="visible"/>
                                      </p:to>
                                    </p:set>
                                    <p:anim calcmode="lin" valueType="num">
                                      <p:cBhvr>
                                        <p:cTn id="7" dur="500" fill="hold"/>
                                        <p:tgtEl>
                                          <p:spTgt spid="476162"/>
                                        </p:tgtEl>
                                        <p:attrNameLst>
                                          <p:attrName>ppt_w</p:attrName>
                                        </p:attrNameLst>
                                      </p:cBhvr>
                                      <p:tavLst>
                                        <p:tav tm="0">
                                          <p:val>
                                            <p:fltVal val="0"/>
                                          </p:val>
                                        </p:tav>
                                        <p:tav tm="100000">
                                          <p:val>
                                            <p:strVal val="#ppt_w"/>
                                          </p:val>
                                        </p:tav>
                                      </p:tavLst>
                                    </p:anim>
                                    <p:anim calcmode="lin" valueType="num">
                                      <p:cBhvr>
                                        <p:cTn id="8" dur="500" fill="hold"/>
                                        <p:tgtEl>
                                          <p:spTgt spid="476162"/>
                                        </p:tgtEl>
                                        <p:attrNameLst>
                                          <p:attrName>ppt_h</p:attrName>
                                        </p:attrNameLst>
                                      </p:cBhvr>
                                      <p:tavLst>
                                        <p:tav tm="0">
                                          <p:val>
                                            <p:fltVal val="0"/>
                                          </p:val>
                                        </p:tav>
                                        <p:tav tm="100000">
                                          <p:val>
                                            <p:strVal val="#ppt_h"/>
                                          </p:val>
                                        </p:tav>
                                      </p:tavLst>
                                    </p:anim>
                                    <p:animEffect transition="in" filter="fade">
                                      <p:cBhvr>
                                        <p:cTn id="9" dur="500"/>
                                        <p:tgtEl>
                                          <p:spTgt spid="47616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76165"/>
                                        </p:tgtEl>
                                        <p:attrNameLst>
                                          <p:attrName>style.visibility</p:attrName>
                                        </p:attrNameLst>
                                      </p:cBhvr>
                                      <p:to>
                                        <p:strVal val="visible"/>
                                      </p:to>
                                    </p:set>
                                    <p:animEffect transition="in" filter="wheel(1)">
                                      <p:cBhvr>
                                        <p:cTn id="14" dur="2000"/>
                                        <p:tgtEl>
                                          <p:spTgt spid="476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custDataLst>
              <p:tags r:id="rId2"/>
            </p:custDataLst>
          </p:nvPr>
        </p:nvSpPr>
        <p:spPr>
          <a:xfrm>
            <a:off x="2209800" y="228600"/>
            <a:ext cx="7772400" cy="838200"/>
          </a:xfrm>
        </p:spPr>
        <p:txBody>
          <a:bodyPr/>
          <a:lstStyle/>
          <a:p>
            <a:r>
              <a:rPr lang="en-US"/>
              <a:t>Ethernet</a:t>
            </a:r>
          </a:p>
        </p:txBody>
      </p:sp>
      <p:sp>
        <p:nvSpPr>
          <p:cNvPr id="222211" name="Rectangle 3"/>
          <p:cNvSpPr>
            <a:spLocks noGrp="1" noChangeArrowheads="1"/>
          </p:cNvSpPr>
          <p:nvPr>
            <p:ph idx="1"/>
            <p:custDataLst>
              <p:tags r:id="rId3"/>
            </p:custDataLst>
          </p:nvPr>
        </p:nvSpPr>
        <p:spPr>
          <a:xfrm>
            <a:off x="1843088" y="1276350"/>
            <a:ext cx="8685212" cy="2133600"/>
          </a:xfrm>
        </p:spPr>
        <p:txBody>
          <a:bodyPr>
            <a:normAutofit lnSpcReduction="10000"/>
          </a:bodyPr>
          <a:lstStyle/>
          <a:p>
            <a:pPr marL="0" indent="0">
              <a:buNone/>
            </a:pPr>
            <a:r>
              <a:rPr lang="en-US" dirty="0"/>
              <a:t>Dominant local network technology:</a:t>
            </a:r>
          </a:p>
          <a:p>
            <a:r>
              <a:rPr lang="en-US" dirty="0"/>
              <a:t>Cheap</a:t>
            </a:r>
          </a:p>
          <a:p>
            <a:r>
              <a:rPr lang="en-US" dirty="0"/>
              <a:t>First LAN technology in widespread use</a:t>
            </a:r>
          </a:p>
          <a:p>
            <a:r>
              <a:rPr lang="en-US" dirty="0"/>
              <a:t>Easier and cheaper than token passing LAN</a:t>
            </a:r>
          </a:p>
          <a:p>
            <a:r>
              <a:rPr lang="en-US" dirty="0"/>
              <a:t>Has kept pace in the speed race: 10, 100, 1000 Mb / s</a:t>
            </a:r>
          </a:p>
        </p:txBody>
      </p:sp>
      <p:pic>
        <p:nvPicPr>
          <p:cNvPr id="222212" name="Picture 4" descr="551 metcalfe-enet"/>
          <p:cNvPicPr>
            <a:picLocks noChangeAspect="1" noChangeArrowheads="1"/>
          </p:cNvPicPr>
          <p:nvPr>
            <p:custDataLst>
              <p:tags r:id="rId4"/>
            </p:custDataLst>
          </p:nvPr>
        </p:nvPicPr>
        <p:blipFill>
          <a:blip r:embed="rId8" cstate="print"/>
          <a:srcRect/>
          <a:stretch>
            <a:fillRect/>
          </a:stretch>
        </p:blipFill>
        <p:spPr bwMode="auto">
          <a:xfrm>
            <a:off x="2354263" y="3670301"/>
            <a:ext cx="5192712" cy="2779713"/>
          </a:xfrm>
          <a:prstGeom prst="rect">
            <a:avLst/>
          </a:prstGeom>
          <a:noFill/>
        </p:spPr>
      </p:pic>
      <p:sp>
        <p:nvSpPr>
          <p:cNvPr id="222213" name="Text Box 5"/>
          <p:cNvSpPr txBox="1">
            <a:spLocks noChangeArrowheads="1"/>
          </p:cNvSpPr>
          <p:nvPr>
            <p:custDataLst>
              <p:tags r:id="rId5"/>
            </p:custDataLst>
          </p:nvPr>
        </p:nvSpPr>
        <p:spPr bwMode="auto">
          <a:xfrm>
            <a:off x="7742239" y="4487863"/>
            <a:ext cx="2619375" cy="641350"/>
          </a:xfrm>
          <a:prstGeom prst="rect">
            <a:avLst/>
          </a:prstGeom>
          <a:noFill/>
          <a:ln w="9525">
            <a:noFill/>
            <a:miter lim="800000"/>
            <a:headEnd/>
            <a:tailEnd/>
          </a:ln>
          <a:effectLst/>
        </p:spPr>
        <p:txBody>
          <a:bodyPr>
            <a:spAutoFit/>
          </a:bodyPr>
          <a:lstStyle/>
          <a:p>
            <a:r>
              <a:rPr lang="en-US" dirty="0"/>
              <a:t>Bob Metcalfe’s </a:t>
            </a:r>
          </a:p>
          <a:p>
            <a:r>
              <a:rPr lang="en-US" dirty="0"/>
              <a:t>Ethernet Sketch</a:t>
            </a:r>
          </a:p>
        </p:txBody>
      </p:sp>
      <p:sp>
        <p:nvSpPr>
          <p:cNvPr id="7" name="Slide Number Placeholder 4">
            <a:extLst>
              <a:ext uri="{FF2B5EF4-FFF2-40B4-BE49-F238E27FC236}">
                <a16:creationId xmlns:a16="http://schemas.microsoft.com/office/drawing/2014/main" id="{6895D046-152A-47AB-BA7C-CD5B9F408741}"/>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22</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custDataLst>
              <p:tags r:id="rId2"/>
            </p:custDataLst>
          </p:nvPr>
        </p:nvSpPr>
        <p:spPr>
          <a:xfrm>
            <a:off x="2070100" y="0"/>
            <a:ext cx="7772400" cy="1143000"/>
          </a:xfrm>
        </p:spPr>
        <p:txBody>
          <a:bodyPr/>
          <a:lstStyle/>
          <a:p>
            <a:r>
              <a:rPr lang="en-US" dirty="0"/>
              <a:t>Star topology</a:t>
            </a:r>
          </a:p>
        </p:txBody>
      </p:sp>
      <p:sp>
        <p:nvSpPr>
          <p:cNvPr id="412675" name="Rectangle 3"/>
          <p:cNvSpPr>
            <a:spLocks noGrp="1" noChangeArrowheads="1"/>
          </p:cNvSpPr>
          <p:nvPr>
            <p:ph idx="1"/>
            <p:custDataLst>
              <p:tags r:id="rId3"/>
            </p:custDataLst>
          </p:nvPr>
        </p:nvSpPr>
        <p:spPr>
          <a:xfrm>
            <a:off x="1993900" y="992188"/>
            <a:ext cx="7772400" cy="1884362"/>
          </a:xfrm>
        </p:spPr>
        <p:txBody>
          <a:bodyPr>
            <a:normAutofit lnSpcReduction="10000"/>
          </a:bodyPr>
          <a:lstStyle/>
          <a:p>
            <a:r>
              <a:rPr lang="en-US" dirty="0"/>
              <a:t>Bus topology was popular until the mid-90s</a:t>
            </a:r>
          </a:p>
          <a:p>
            <a:pPr lvl="1"/>
            <a:r>
              <a:rPr lang="en-US" dirty="0"/>
              <a:t>Ethernet is still defined with the assumption of bus topology and how to resolve collisions.</a:t>
            </a:r>
          </a:p>
          <a:p>
            <a:r>
              <a:rPr lang="en-US" dirty="0">
                <a:solidFill>
                  <a:srgbClr val="FF0000"/>
                </a:solidFill>
              </a:rPr>
              <a:t>Now</a:t>
            </a:r>
            <a:r>
              <a:rPr lang="en-US" dirty="0"/>
              <a:t> it is the star topology that "goes and applies"</a:t>
            </a:r>
          </a:p>
          <a:p>
            <a:r>
              <a:rPr lang="en-US" dirty="0"/>
              <a:t>Option: (hub or) </a:t>
            </a:r>
            <a:r>
              <a:rPr lang="en-US" dirty="0">
                <a:solidFill>
                  <a:srgbClr val="0070C0"/>
                </a:solidFill>
              </a:rPr>
              <a:t>switch</a:t>
            </a:r>
            <a:r>
              <a:rPr lang="en-US" dirty="0"/>
              <a:t> (more later)</a:t>
            </a:r>
          </a:p>
        </p:txBody>
      </p:sp>
      <p:sp>
        <p:nvSpPr>
          <p:cNvPr id="412676" name="Rectangle 4"/>
          <p:cNvSpPr>
            <a:spLocks noChangeArrowheads="1"/>
          </p:cNvSpPr>
          <p:nvPr>
            <p:custDataLst>
              <p:tags r:id="rId4"/>
            </p:custDataLst>
          </p:nvPr>
        </p:nvSpPr>
        <p:spPr bwMode="auto">
          <a:xfrm>
            <a:off x="5181601" y="4584700"/>
            <a:ext cx="423863" cy="103188"/>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2677" name="Object 5"/>
          <p:cNvGraphicFramePr>
            <a:graphicFrameLocks noChangeAspect="1"/>
          </p:cNvGraphicFramePr>
          <p:nvPr>
            <p:custDataLst>
              <p:tags r:id="rId5"/>
            </p:custDataLst>
          </p:nvPr>
        </p:nvGraphicFramePr>
        <p:xfrm>
          <a:off x="5173664" y="3095625"/>
          <a:ext cx="611187" cy="520700"/>
        </p:xfrm>
        <a:graphic>
          <a:graphicData uri="http://schemas.openxmlformats.org/presentationml/2006/ole">
            <mc:AlternateContent xmlns:mc="http://schemas.openxmlformats.org/markup-compatibility/2006">
              <mc:Choice xmlns:v="urn:schemas-microsoft-com:vml" Requires="v">
                <p:oleObj name="Clip" r:id="rId21" imgW="1305000" imgH="1085760" progId="">
                  <p:embed/>
                </p:oleObj>
              </mc:Choice>
              <mc:Fallback>
                <p:oleObj name="Clip" r:id="rId21" imgW="1305000" imgH="1085760" progId="">
                  <p:embed/>
                  <p:pic>
                    <p:nvPicPr>
                      <p:cNvPr id="412677"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73664" y="3095625"/>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2678" name="Object 6"/>
          <p:cNvGraphicFramePr>
            <a:graphicFrameLocks noChangeAspect="1"/>
          </p:cNvGraphicFramePr>
          <p:nvPr>
            <p:custDataLst>
              <p:tags r:id="rId6"/>
            </p:custDataLst>
          </p:nvPr>
        </p:nvGraphicFramePr>
        <p:xfrm>
          <a:off x="5210175" y="5721350"/>
          <a:ext cx="611188" cy="520700"/>
        </p:xfrm>
        <a:graphic>
          <a:graphicData uri="http://schemas.openxmlformats.org/presentationml/2006/ole">
            <mc:AlternateContent xmlns:mc="http://schemas.openxmlformats.org/markup-compatibility/2006">
              <mc:Choice xmlns:v="urn:schemas-microsoft-com:vml" Requires="v">
                <p:oleObj name="Clip" r:id="rId23" imgW="1305000" imgH="1085760" progId="">
                  <p:embed/>
                </p:oleObj>
              </mc:Choice>
              <mc:Fallback>
                <p:oleObj name="Clip" r:id="rId23" imgW="1305000" imgH="1085760" progId="">
                  <p:embed/>
                  <p:pic>
                    <p:nvPicPr>
                      <p:cNvPr id="41267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10175" y="5721350"/>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2679" name="Object 7"/>
          <p:cNvGraphicFramePr>
            <a:graphicFrameLocks noChangeAspect="1"/>
          </p:cNvGraphicFramePr>
          <p:nvPr>
            <p:custDataLst>
              <p:tags r:id="rId7"/>
            </p:custDataLst>
          </p:nvPr>
        </p:nvGraphicFramePr>
        <p:xfrm>
          <a:off x="6859589" y="4291013"/>
          <a:ext cx="611187" cy="520700"/>
        </p:xfrm>
        <a:graphic>
          <a:graphicData uri="http://schemas.openxmlformats.org/presentationml/2006/ole">
            <mc:AlternateContent xmlns:mc="http://schemas.openxmlformats.org/markup-compatibility/2006">
              <mc:Choice xmlns:v="urn:schemas-microsoft-com:vml" Requires="v">
                <p:oleObj name="Clip" r:id="rId24" imgW="1305000" imgH="1085760" progId="">
                  <p:embed/>
                </p:oleObj>
              </mc:Choice>
              <mc:Fallback>
                <p:oleObj name="Clip" r:id="rId24" imgW="1305000" imgH="1085760" progId="">
                  <p:embed/>
                  <p:pic>
                    <p:nvPicPr>
                      <p:cNvPr id="412679"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9589" y="429101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2680" name="Object 8"/>
          <p:cNvGraphicFramePr>
            <a:graphicFrameLocks noChangeAspect="1"/>
          </p:cNvGraphicFramePr>
          <p:nvPr>
            <p:custDataLst>
              <p:tags r:id="rId8"/>
            </p:custDataLst>
          </p:nvPr>
        </p:nvGraphicFramePr>
        <p:xfrm>
          <a:off x="3482975" y="4303713"/>
          <a:ext cx="611188" cy="520700"/>
        </p:xfrm>
        <a:graphic>
          <a:graphicData uri="http://schemas.openxmlformats.org/presentationml/2006/ole">
            <mc:AlternateContent xmlns:mc="http://schemas.openxmlformats.org/markup-compatibility/2006">
              <mc:Choice xmlns:v="urn:schemas-microsoft-com:vml" Requires="v">
                <p:oleObj name="Clip" r:id="rId25" imgW="1305000" imgH="1085760" progId="">
                  <p:embed/>
                </p:oleObj>
              </mc:Choice>
              <mc:Fallback>
                <p:oleObj name="Clip" r:id="rId25" imgW="1305000" imgH="1085760" progId="">
                  <p:embed/>
                  <p:pic>
                    <p:nvPicPr>
                      <p:cNvPr id="41268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82975" y="4303713"/>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681" name="Rectangle 9"/>
          <p:cNvSpPr>
            <a:spLocks noChangeArrowheads="1"/>
          </p:cNvSpPr>
          <p:nvPr>
            <p:custDataLst>
              <p:tags r:id="rId9"/>
            </p:custDataLst>
          </p:nvPr>
        </p:nvSpPr>
        <p:spPr bwMode="auto">
          <a:xfrm>
            <a:off x="4057650" y="4470400"/>
            <a:ext cx="184150" cy="152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2682" name="Rectangle 10"/>
          <p:cNvSpPr>
            <a:spLocks noChangeArrowheads="1"/>
          </p:cNvSpPr>
          <p:nvPr>
            <p:custDataLst>
              <p:tags r:id="rId10"/>
            </p:custDataLst>
          </p:nvPr>
        </p:nvSpPr>
        <p:spPr bwMode="auto">
          <a:xfrm>
            <a:off x="6748463" y="4470400"/>
            <a:ext cx="184150" cy="152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2683" name="Rectangle 11"/>
          <p:cNvSpPr>
            <a:spLocks noChangeArrowheads="1"/>
          </p:cNvSpPr>
          <p:nvPr>
            <p:custDataLst>
              <p:tags r:id="rId11"/>
            </p:custDataLst>
          </p:nvPr>
        </p:nvSpPr>
        <p:spPr bwMode="auto">
          <a:xfrm>
            <a:off x="5461001" y="3606800"/>
            <a:ext cx="144463" cy="2413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2684" name="Rectangle 12"/>
          <p:cNvSpPr>
            <a:spLocks noChangeArrowheads="1"/>
          </p:cNvSpPr>
          <p:nvPr>
            <p:custDataLst>
              <p:tags r:id="rId12"/>
            </p:custDataLst>
          </p:nvPr>
        </p:nvSpPr>
        <p:spPr bwMode="auto">
          <a:xfrm>
            <a:off x="5470526" y="5497513"/>
            <a:ext cx="144463" cy="2413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2685" name="Line 13"/>
          <p:cNvSpPr>
            <a:spLocks noChangeShapeType="1"/>
          </p:cNvSpPr>
          <p:nvPr>
            <p:custDataLst>
              <p:tags r:id="rId13"/>
            </p:custDataLst>
          </p:nvPr>
        </p:nvSpPr>
        <p:spPr bwMode="auto">
          <a:xfrm>
            <a:off x="4241800" y="4533900"/>
            <a:ext cx="1004888" cy="0"/>
          </a:xfrm>
          <a:prstGeom prst="line">
            <a:avLst/>
          </a:prstGeom>
          <a:noFill/>
          <a:ln w="9525">
            <a:solidFill>
              <a:schemeClr val="tx1"/>
            </a:solidFill>
            <a:round/>
            <a:headEnd/>
            <a:tailEnd/>
          </a:ln>
          <a:effectLst/>
        </p:spPr>
        <p:txBody>
          <a:bodyPr wrap="none"/>
          <a:lstStyle/>
          <a:p>
            <a:endParaRPr lang="nb-NO"/>
          </a:p>
        </p:txBody>
      </p:sp>
      <p:sp>
        <p:nvSpPr>
          <p:cNvPr id="412686" name="Line 14"/>
          <p:cNvSpPr>
            <a:spLocks noChangeShapeType="1"/>
          </p:cNvSpPr>
          <p:nvPr>
            <p:custDataLst>
              <p:tags r:id="rId14"/>
            </p:custDataLst>
          </p:nvPr>
        </p:nvSpPr>
        <p:spPr bwMode="auto">
          <a:xfrm>
            <a:off x="5516563" y="3851275"/>
            <a:ext cx="0" cy="566738"/>
          </a:xfrm>
          <a:prstGeom prst="line">
            <a:avLst/>
          </a:prstGeom>
          <a:noFill/>
          <a:ln w="9525">
            <a:solidFill>
              <a:schemeClr val="tx1"/>
            </a:solidFill>
            <a:round/>
            <a:headEnd/>
            <a:tailEnd/>
          </a:ln>
          <a:effectLst/>
        </p:spPr>
        <p:txBody>
          <a:bodyPr wrap="none"/>
          <a:lstStyle/>
          <a:p>
            <a:endParaRPr lang="nb-NO"/>
          </a:p>
        </p:txBody>
      </p:sp>
      <p:sp>
        <p:nvSpPr>
          <p:cNvPr id="412687" name="Line 15"/>
          <p:cNvSpPr>
            <a:spLocks noChangeShapeType="1"/>
          </p:cNvSpPr>
          <p:nvPr>
            <p:custDataLst>
              <p:tags r:id="rId15"/>
            </p:custDataLst>
          </p:nvPr>
        </p:nvSpPr>
        <p:spPr bwMode="auto">
          <a:xfrm flipH="1">
            <a:off x="5710239" y="4533900"/>
            <a:ext cx="1017587" cy="0"/>
          </a:xfrm>
          <a:prstGeom prst="line">
            <a:avLst/>
          </a:prstGeom>
          <a:noFill/>
          <a:ln w="9525">
            <a:solidFill>
              <a:schemeClr val="tx1"/>
            </a:solidFill>
            <a:round/>
            <a:headEnd/>
            <a:tailEnd/>
          </a:ln>
          <a:effectLst/>
        </p:spPr>
        <p:txBody>
          <a:bodyPr wrap="none"/>
          <a:lstStyle/>
          <a:p>
            <a:endParaRPr lang="nb-NO"/>
          </a:p>
        </p:txBody>
      </p:sp>
      <p:sp>
        <p:nvSpPr>
          <p:cNvPr id="412688" name="Line 16"/>
          <p:cNvSpPr>
            <a:spLocks noChangeShapeType="1"/>
          </p:cNvSpPr>
          <p:nvPr>
            <p:custDataLst>
              <p:tags r:id="rId16"/>
            </p:custDataLst>
          </p:nvPr>
        </p:nvSpPr>
        <p:spPr bwMode="auto">
          <a:xfrm flipV="1">
            <a:off x="5516563" y="4675188"/>
            <a:ext cx="12700" cy="798512"/>
          </a:xfrm>
          <a:prstGeom prst="line">
            <a:avLst/>
          </a:prstGeom>
          <a:noFill/>
          <a:ln w="9525">
            <a:solidFill>
              <a:schemeClr val="tx1"/>
            </a:solidFill>
            <a:round/>
            <a:headEnd/>
            <a:tailEnd/>
          </a:ln>
          <a:effectLst/>
        </p:spPr>
        <p:txBody>
          <a:bodyPr wrap="none"/>
          <a:lstStyle/>
          <a:p>
            <a:endParaRPr lang="nb-NO"/>
          </a:p>
        </p:txBody>
      </p:sp>
      <p:sp>
        <p:nvSpPr>
          <p:cNvPr id="412689" name="Text Box 17"/>
          <p:cNvSpPr txBox="1">
            <a:spLocks noChangeArrowheads="1"/>
          </p:cNvSpPr>
          <p:nvPr>
            <p:custDataLst>
              <p:tags r:id="rId17"/>
            </p:custDataLst>
          </p:nvPr>
        </p:nvSpPr>
        <p:spPr bwMode="auto">
          <a:xfrm>
            <a:off x="4408488" y="4938714"/>
            <a:ext cx="766557" cy="584775"/>
          </a:xfrm>
          <a:prstGeom prst="rect">
            <a:avLst/>
          </a:prstGeom>
          <a:noFill/>
          <a:ln w="9525">
            <a:noFill/>
            <a:miter lim="800000"/>
            <a:headEnd/>
            <a:tailEnd/>
          </a:ln>
          <a:effectLst/>
        </p:spPr>
        <p:txBody>
          <a:bodyPr wrap="none">
            <a:spAutoFit/>
          </a:bodyPr>
          <a:lstStyle/>
          <a:p>
            <a:r>
              <a:rPr lang="en-US" sz="1600" dirty="0"/>
              <a:t>hub or</a:t>
            </a:r>
          </a:p>
          <a:p>
            <a:r>
              <a:rPr lang="en-US" sz="1600" dirty="0"/>
              <a:t>switch</a:t>
            </a:r>
          </a:p>
        </p:txBody>
      </p:sp>
      <p:sp>
        <p:nvSpPr>
          <p:cNvPr id="412690" name="Line 18"/>
          <p:cNvSpPr>
            <a:spLocks noChangeShapeType="1"/>
          </p:cNvSpPr>
          <p:nvPr>
            <p:custDataLst>
              <p:tags r:id="rId18"/>
            </p:custDataLst>
          </p:nvPr>
        </p:nvSpPr>
        <p:spPr bwMode="auto">
          <a:xfrm flipV="1">
            <a:off x="4783138" y="4702176"/>
            <a:ext cx="423862" cy="269875"/>
          </a:xfrm>
          <a:prstGeom prst="line">
            <a:avLst/>
          </a:prstGeom>
          <a:noFill/>
          <a:ln w="9525">
            <a:solidFill>
              <a:schemeClr val="tx1"/>
            </a:solidFill>
            <a:round/>
            <a:headEnd/>
            <a:tailEnd type="triangle" w="med" len="med"/>
          </a:ln>
          <a:effectLst/>
        </p:spPr>
        <p:txBody>
          <a:bodyPr wrap="none"/>
          <a:lstStyle/>
          <a:p>
            <a:endParaRPr lang="nb-NO"/>
          </a:p>
        </p:txBody>
      </p:sp>
      <p:sp>
        <p:nvSpPr>
          <p:cNvPr id="20" name="Slide Number Placeholder 4">
            <a:extLst>
              <a:ext uri="{FF2B5EF4-FFF2-40B4-BE49-F238E27FC236}">
                <a16:creationId xmlns:a16="http://schemas.microsoft.com/office/drawing/2014/main" id="{23B7F74E-FAB2-4B55-B94E-C4FCFB6658A0}"/>
              </a:ext>
            </a:extLst>
          </p:cNvPr>
          <p:cNvSpPr>
            <a:spLocks noGrp="1"/>
          </p:cNvSpPr>
          <p:nvPr>
            <p:ph type="sldNum" sz="quarter" idx="12"/>
            <p:custDataLst>
              <p:tags r:id="rId1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23</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animEffect transition="in" filter="barn(inVertical)">
                                      <p:cBhvr>
                                        <p:cTn id="7" dur="500"/>
                                        <p:tgtEl>
                                          <p:spTgt spid="41267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12675">
                                            <p:txEl>
                                              <p:pRg st="1" end="1"/>
                                            </p:txEl>
                                          </p:spTgt>
                                        </p:tgtEl>
                                        <p:attrNameLst>
                                          <p:attrName>style.visibility</p:attrName>
                                        </p:attrNameLst>
                                      </p:cBhvr>
                                      <p:to>
                                        <p:strVal val="visible"/>
                                      </p:to>
                                    </p:set>
                                    <p:animEffect transition="in" filter="barn(inVertical)">
                                      <p:cBhvr>
                                        <p:cTn id="10" dur="500"/>
                                        <p:tgtEl>
                                          <p:spTgt spid="41267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2675">
                                            <p:txEl>
                                              <p:pRg st="2" end="2"/>
                                            </p:txEl>
                                          </p:spTgt>
                                        </p:tgtEl>
                                        <p:attrNameLst>
                                          <p:attrName>style.visibility</p:attrName>
                                        </p:attrNameLst>
                                      </p:cBhvr>
                                      <p:to>
                                        <p:strVal val="visible"/>
                                      </p:to>
                                    </p:set>
                                    <p:animEffect transition="in" filter="barn(inVertical)">
                                      <p:cBhvr>
                                        <p:cTn id="15" dur="500"/>
                                        <p:tgtEl>
                                          <p:spTgt spid="41267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12675">
                                            <p:txEl>
                                              <p:pRg st="3" end="3"/>
                                            </p:txEl>
                                          </p:spTgt>
                                        </p:tgtEl>
                                        <p:attrNameLst>
                                          <p:attrName>style.visibility</p:attrName>
                                        </p:attrNameLst>
                                      </p:cBhvr>
                                      <p:to>
                                        <p:strVal val="visible"/>
                                      </p:to>
                                    </p:set>
                                    <p:animEffect transition="in" filter="barn(inVertical)">
                                      <p:cBhvr>
                                        <p:cTn id="20" dur="500"/>
                                        <p:tgtEl>
                                          <p:spTgt spid="412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custDataLst>
              <p:tags r:id="rId2"/>
            </p:custDataLst>
          </p:nvPr>
        </p:nvSpPr>
        <p:spPr>
          <a:xfrm>
            <a:off x="2046288" y="0"/>
            <a:ext cx="7772400" cy="1143000"/>
          </a:xfrm>
        </p:spPr>
        <p:txBody>
          <a:bodyPr/>
          <a:lstStyle/>
          <a:p>
            <a:r>
              <a:rPr lang="en-US" dirty="0"/>
              <a:t>10BaseT and 100BaseT</a:t>
            </a:r>
          </a:p>
        </p:txBody>
      </p:sp>
      <p:sp>
        <p:nvSpPr>
          <p:cNvPr id="323587" name="Rectangle 3"/>
          <p:cNvSpPr>
            <a:spLocks noGrp="1" noChangeArrowheads="1"/>
          </p:cNvSpPr>
          <p:nvPr>
            <p:ph idx="1"/>
            <p:custDataLst>
              <p:tags r:id="rId3"/>
            </p:custDataLst>
          </p:nvPr>
        </p:nvSpPr>
        <p:spPr>
          <a:xfrm>
            <a:off x="2009776" y="977900"/>
            <a:ext cx="8277225" cy="2165350"/>
          </a:xfrm>
        </p:spPr>
        <p:txBody>
          <a:bodyPr>
            <a:normAutofit fontScale="92500" lnSpcReduction="10000"/>
          </a:bodyPr>
          <a:lstStyle/>
          <a:p>
            <a:r>
              <a:rPr lang="en-US" dirty="0"/>
              <a:t>10/100 Mbps rate; the latter is called “fast ethernet”</a:t>
            </a:r>
          </a:p>
          <a:p>
            <a:r>
              <a:rPr lang="en-US" dirty="0"/>
              <a:t>1 GbE (1000BASE-T)</a:t>
            </a:r>
          </a:p>
          <a:p>
            <a:pPr lvl="1"/>
            <a:r>
              <a:rPr lang="en-US" dirty="0"/>
              <a:t>Uses all thread pairs, and complicated coding</a:t>
            </a:r>
          </a:p>
          <a:p>
            <a:r>
              <a:rPr lang="en-US" dirty="0">
                <a:solidFill>
                  <a:schemeClr val="accent2"/>
                </a:solidFill>
              </a:rPr>
              <a:t>T</a:t>
            </a:r>
            <a:r>
              <a:rPr lang="en-US" dirty="0"/>
              <a:t> stands for “twisted pair”</a:t>
            </a:r>
          </a:p>
          <a:p>
            <a:r>
              <a:rPr lang="en-US" dirty="0"/>
              <a:t>Nodes associated with a hub: star topology; max distance from node to hub is about 100 m</a:t>
            </a:r>
          </a:p>
        </p:txBody>
      </p:sp>
      <p:grpSp>
        <p:nvGrpSpPr>
          <p:cNvPr id="323612" name="Group 28"/>
          <p:cNvGrpSpPr>
            <a:grpSpLocks/>
          </p:cNvGrpSpPr>
          <p:nvPr>
            <p:custDataLst>
              <p:tags r:id="rId4"/>
            </p:custDataLst>
          </p:nvPr>
        </p:nvGrpSpPr>
        <p:grpSpPr bwMode="auto">
          <a:xfrm>
            <a:off x="3482975" y="3095626"/>
            <a:ext cx="3987800" cy="3146425"/>
            <a:chOff x="1234" y="2136"/>
            <a:chExt cx="2512" cy="1982"/>
          </a:xfrm>
        </p:grpSpPr>
        <p:sp>
          <p:nvSpPr>
            <p:cNvPr id="323613" name="Rectangle 29"/>
            <p:cNvSpPr>
              <a:spLocks noChangeArrowheads="1"/>
            </p:cNvSpPr>
            <p:nvPr/>
          </p:nvSpPr>
          <p:spPr bwMode="auto">
            <a:xfrm>
              <a:off x="2304" y="307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323614" name="Object 30"/>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name="Clip" r:id="rId7" imgW="1305000" imgH="1085760" progId="">
                    <p:embed/>
                  </p:oleObj>
                </mc:Choice>
                <mc:Fallback>
                  <p:oleObj name="Clip" r:id="rId7" imgW="1305000" imgH="1085760" progId="">
                    <p:embed/>
                    <p:pic>
                      <p:nvPicPr>
                        <p:cNvPr id="323614"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3615" name="Object 31"/>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name="Clip" r:id="rId9" imgW="1305000" imgH="1085760" progId="">
                    <p:embed/>
                  </p:oleObj>
                </mc:Choice>
                <mc:Fallback>
                  <p:oleObj name="Clip" r:id="rId9" imgW="1305000" imgH="1085760" progId="">
                    <p:embed/>
                    <p:pic>
                      <p:nvPicPr>
                        <p:cNvPr id="323615"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3616" name="Object 32"/>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name="Clip" r:id="rId10" imgW="1305000" imgH="1085760" progId="">
                    <p:embed/>
                  </p:oleObj>
                </mc:Choice>
                <mc:Fallback>
                  <p:oleObj name="Clip" r:id="rId10" imgW="1305000" imgH="1085760" progId="">
                    <p:embed/>
                    <p:pic>
                      <p:nvPicPr>
                        <p:cNvPr id="323616"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3617" name="Object 33"/>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name="Clip" r:id="rId11" imgW="1305000" imgH="1085760" progId="">
                    <p:embed/>
                  </p:oleObj>
                </mc:Choice>
                <mc:Fallback>
                  <p:oleObj name="Clip" r:id="rId11" imgW="1305000" imgH="1085760" progId="">
                    <p:embed/>
                    <p:pic>
                      <p:nvPicPr>
                        <p:cNvPr id="323617"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3618" name="Rectangle 34"/>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323619" name="Rectangle 35"/>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323620" name="Rectangle 36"/>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323621" name="Rectangle 37"/>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323622" name="Line 38"/>
            <p:cNvSpPr>
              <a:spLocks noChangeShapeType="1"/>
            </p:cNvSpPr>
            <p:nvPr/>
          </p:nvSpPr>
          <p:spPr bwMode="auto">
            <a:xfrm>
              <a:off x="1712" y="3042"/>
              <a:ext cx="633" cy="0"/>
            </a:xfrm>
            <a:prstGeom prst="line">
              <a:avLst/>
            </a:prstGeom>
            <a:noFill/>
            <a:ln w="9525">
              <a:solidFill>
                <a:schemeClr val="tx1"/>
              </a:solidFill>
              <a:round/>
              <a:headEnd/>
              <a:tailEnd/>
            </a:ln>
            <a:effectLst/>
          </p:spPr>
          <p:txBody>
            <a:bodyPr wrap="none"/>
            <a:lstStyle/>
            <a:p>
              <a:endParaRPr lang="nb-NO"/>
            </a:p>
          </p:txBody>
        </p:sp>
        <p:sp>
          <p:nvSpPr>
            <p:cNvPr id="323623" name="Line 39"/>
            <p:cNvSpPr>
              <a:spLocks noChangeShapeType="1"/>
            </p:cNvSpPr>
            <p:nvPr/>
          </p:nvSpPr>
          <p:spPr bwMode="auto">
            <a:xfrm>
              <a:off x="2515" y="2612"/>
              <a:ext cx="0" cy="357"/>
            </a:xfrm>
            <a:prstGeom prst="line">
              <a:avLst/>
            </a:prstGeom>
            <a:noFill/>
            <a:ln w="9525">
              <a:solidFill>
                <a:schemeClr val="tx1"/>
              </a:solidFill>
              <a:round/>
              <a:headEnd/>
              <a:tailEnd/>
            </a:ln>
            <a:effectLst/>
          </p:spPr>
          <p:txBody>
            <a:bodyPr wrap="none"/>
            <a:lstStyle/>
            <a:p>
              <a:endParaRPr lang="nb-NO"/>
            </a:p>
          </p:txBody>
        </p:sp>
        <p:sp>
          <p:nvSpPr>
            <p:cNvPr id="323624" name="Line 40"/>
            <p:cNvSpPr>
              <a:spLocks noChangeShapeType="1"/>
            </p:cNvSpPr>
            <p:nvPr/>
          </p:nvSpPr>
          <p:spPr bwMode="auto">
            <a:xfrm flipH="1">
              <a:off x="2637" y="3042"/>
              <a:ext cx="641" cy="0"/>
            </a:xfrm>
            <a:prstGeom prst="line">
              <a:avLst/>
            </a:prstGeom>
            <a:noFill/>
            <a:ln w="9525">
              <a:solidFill>
                <a:schemeClr val="tx1"/>
              </a:solidFill>
              <a:round/>
              <a:headEnd/>
              <a:tailEnd/>
            </a:ln>
            <a:effectLst/>
          </p:spPr>
          <p:txBody>
            <a:bodyPr wrap="none"/>
            <a:lstStyle/>
            <a:p>
              <a:endParaRPr lang="nb-NO"/>
            </a:p>
          </p:txBody>
        </p:sp>
        <p:sp>
          <p:nvSpPr>
            <p:cNvPr id="323625" name="Line 41"/>
            <p:cNvSpPr>
              <a:spLocks noChangeShapeType="1"/>
            </p:cNvSpPr>
            <p:nvPr/>
          </p:nvSpPr>
          <p:spPr bwMode="auto">
            <a:xfrm flipV="1">
              <a:off x="2515" y="3131"/>
              <a:ext cx="8" cy="503"/>
            </a:xfrm>
            <a:prstGeom prst="line">
              <a:avLst/>
            </a:prstGeom>
            <a:noFill/>
            <a:ln w="9525">
              <a:solidFill>
                <a:schemeClr val="tx1"/>
              </a:solidFill>
              <a:round/>
              <a:headEnd/>
              <a:tailEnd/>
            </a:ln>
            <a:effectLst/>
          </p:spPr>
          <p:txBody>
            <a:bodyPr wrap="none"/>
            <a:lstStyle/>
            <a:p>
              <a:endParaRPr lang="nb-NO"/>
            </a:p>
          </p:txBody>
        </p:sp>
        <p:sp>
          <p:nvSpPr>
            <p:cNvPr id="323628" name="Text Box 44"/>
            <p:cNvSpPr txBox="1">
              <a:spLocks noChangeArrowheads="1"/>
            </p:cNvSpPr>
            <p:nvPr/>
          </p:nvSpPr>
          <p:spPr bwMode="auto">
            <a:xfrm>
              <a:off x="1817" y="3297"/>
              <a:ext cx="333" cy="212"/>
            </a:xfrm>
            <a:prstGeom prst="rect">
              <a:avLst/>
            </a:prstGeom>
            <a:noFill/>
            <a:ln w="9525">
              <a:noFill/>
              <a:miter lim="800000"/>
              <a:headEnd/>
              <a:tailEnd/>
            </a:ln>
            <a:effectLst/>
          </p:spPr>
          <p:txBody>
            <a:bodyPr wrap="none">
              <a:spAutoFit/>
            </a:bodyPr>
            <a:lstStyle/>
            <a:p>
              <a:r>
                <a:rPr lang="en-US" sz="1600"/>
                <a:t>hub</a:t>
              </a:r>
            </a:p>
          </p:txBody>
        </p:sp>
        <p:sp>
          <p:nvSpPr>
            <p:cNvPr id="323629" name="Line 45"/>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ffectLst/>
          </p:spPr>
          <p:txBody>
            <a:bodyPr wrap="none"/>
            <a:lstStyle/>
            <a:p>
              <a:endParaRPr lang="nb-NO"/>
            </a:p>
          </p:txBody>
        </p:sp>
      </p:grpSp>
      <p:sp>
        <p:nvSpPr>
          <p:cNvPr id="23" name="Slide Number Placeholder 4">
            <a:extLst>
              <a:ext uri="{FF2B5EF4-FFF2-40B4-BE49-F238E27FC236}">
                <a16:creationId xmlns:a16="http://schemas.microsoft.com/office/drawing/2014/main" id="{B76FE832-A2D8-4C20-B4B7-68453A536400}"/>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24</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3612"/>
                                        </p:tgtEl>
                                        <p:attrNameLst>
                                          <p:attrName>style.visibility</p:attrName>
                                        </p:attrNameLst>
                                      </p:cBhvr>
                                      <p:to>
                                        <p:strVal val="visible"/>
                                      </p:to>
                                    </p:set>
                                    <p:animEffect transition="in" filter="barn(inVertical)">
                                      <p:cBhvr>
                                        <p:cTn id="7" dur="500"/>
                                        <p:tgtEl>
                                          <p:spTgt spid="3236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358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3587">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358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23587">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2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custDataLst>
              <p:tags r:id="rId2"/>
            </p:custDataLst>
          </p:nvPr>
        </p:nvSpPr>
        <p:spPr>
          <a:xfrm>
            <a:off x="2046288" y="0"/>
            <a:ext cx="7772400" cy="1143000"/>
          </a:xfrm>
        </p:spPr>
        <p:txBody>
          <a:bodyPr/>
          <a:lstStyle/>
          <a:p>
            <a:r>
              <a:rPr lang="en-US" dirty="0"/>
              <a:t>Hub</a:t>
            </a:r>
          </a:p>
        </p:txBody>
      </p:sp>
      <p:sp>
        <p:nvSpPr>
          <p:cNvPr id="413699" name="Rectangle 3"/>
          <p:cNvSpPr>
            <a:spLocks noGrp="1" noChangeArrowheads="1"/>
          </p:cNvSpPr>
          <p:nvPr>
            <p:ph idx="1"/>
            <p:custDataLst>
              <p:tags r:id="rId3"/>
            </p:custDataLst>
          </p:nvPr>
        </p:nvSpPr>
        <p:spPr>
          <a:xfrm>
            <a:off x="2008188" y="1055077"/>
            <a:ext cx="7772400" cy="2511083"/>
          </a:xfrm>
        </p:spPr>
        <p:txBody>
          <a:bodyPr>
            <a:normAutofit/>
          </a:bodyPr>
          <a:lstStyle/>
          <a:p>
            <a:pPr>
              <a:buFont typeface="ZapfDingbats" pitchFamily="82" charset="2"/>
              <a:buNone/>
            </a:pPr>
            <a:r>
              <a:rPr lang="en-US" dirty="0"/>
              <a:t>Hubs are multiport repeaters (physical layer):</a:t>
            </a:r>
          </a:p>
          <a:p>
            <a:pPr lvl="1"/>
            <a:r>
              <a:rPr lang="en-US" dirty="0"/>
              <a:t>bits that come in on a link are sent out on all other links</a:t>
            </a:r>
          </a:p>
          <a:p>
            <a:pPr lvl="1"/>
            <a:r>
              <a:rPr lang="en-US" dirty="0"/>
              <a:t>no buffering of frames</a:t>
            </a:r>
          </a:p>
          <a:p>
            <a:pPr lvl="1"/>
            <a:r>
              <a:rPr lang="en-US" dirty="0"/>
              <a:t>no collision detection in hub: NIC detects any collisions</a:t>
            </a:r>
          </a:p>
          <a:p>
            <a:pPr lvl="1"/>
            <a:r>
              <a:rPr lang="en-US" dirty="0"/>
              <a:t>provides certain network management features</a:t>
            </a:r>
          </a:p>
        </p:txBody>
      </p:sp>
      <p:grpSp>
        <p:nvGrpSpPr>
          <p:cNvPr id="413700" name="Group 4"/>
          <p:cNvGrpSpPr>
            <a:grpSpLocks/>
          </p:cNvGrpSpPr>
          <p:nvPr>
            <p:custDataLst>
              <p:tags r:id="rId4"/>
            </p:custDataLst>
          </p:nvPr>
        </p:nvGrpSpPr>
        <p:grpSpPr bwMode="auto">
          <a:xfrm>
            <a:off x="2924360" y="3724337"/>
            <a:ext cx="3343593" cy="2708275"/>
            <a:chOff x="1234" y="2136"/>
            <a:chExt cx="2512" cy="1982"/>
          </a:xfrm>
        </p:grpSpPr>
        <p:sp>
          <p:nvSpPr>
            <p:cNvPr id="413701" name="Rectangle 5"/>
            <p:cNvSpPr>
              <a:spLocks noChangeArrowheads="1"/>
            </p:cNvSpPr>
            <p:nvPr/>
          </p:nvSpPr>
          <p:spPr bwMode="auto">
            <a:xfrm>
              <a:off x="2304" y="307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3702" name="Object 6"/>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name="Clip" r:id="rId8" imgW="1305000" imgH="1085760" progId="">
                    <p:embed/>
                  </p:oleObj>
                </mc:Choice>
                <mc:Fallback>
                  <p:oleObj name="Clip" r:id="rId8" imgW="1305000" imgH="1085760" progId="">
                    <p:embed/>
                    <p:pic>
                      <p:nvPicPr>
                        <p:cNvPr id="41370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3703" name="Object 7"/>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name="Clip" r:id="rId10" imgW="1305000" imgH="1085760" progId="">
                    <p:embed/>
                  </p:oleObj>
                </mc:Choice>
                <mc:Fallback>
                  <p:oleObj name="Clip" r:id="rId10" imgW="1305000" imgH="1085760" progId="">
                    <p:embed/>
                    <p:pic>
                      <p:nvPicPr>
                        <p:cNvPr id="41370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3704" name="Object 8"/>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name="Clip" r:id="rId11" imgW="1305000" imgH="1085760" progId="">
                    <p:embed/>
                  </p:oleObj>
                </mc:Choice>
                <mc:Fallback>
                  <p:oleObj name="Clip" r:id="rId11" imgW="1305000" imgH="1085760" progId="">
                    <p:embed/>
                    <p:pic>
                      <p:nvPicPr>
                        <p:cNvPr id="41370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3705" name="Object 9"/>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name="Clip" r:id="rId12" imgW="1305000" imgH="1085760" progId="">
                    <p:embed/>
                  </p:oleObj>
                </mc:Choice>
                <mc:Fallback>
                  <p:oleObj name="Clip" r:id="rId12" imgW="1305000" imgH="1085760" progId="">
                    <p:embed/>
                    <p:pic>
                      <p:nvPicPr>
                        <p:cNvPr id="41370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706" name="Rectangle 10"/>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3707" name="Rectangle 11"/>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3708" name="Rectangle 12"/>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3709" name="Rectangle 13"/>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413710" name="Line 14"/>
            <p:cNvSpPr>
              <a:spLocks noChangeShapeType="1"/>
            </p:cNvSpPr>
            <p:nvPr/>
          </p:nvSpPr>
          <p:spPr bwMode="auto">
            <a:xfrm>
              <a:off x="1712" y="3042"/>
              <a:ext cx="633" cy="0"/>
            </a:xfrm>
            <a:prstGeom prst="line">
              <a:avLst/>
            </a:prstGeom>
            <a:noFill/>
            <a:ln w="9525">
              <a:solidFill>
                <a:schemeClr val="tx1"/>
              </a:solidFill>
              <a:round/>
              <a:headEnd/>
              <a:tailEnd/>
            </a:ln>
            <a:effectLst/>
          </p:spPr>
          <p:txBody>
            <a:bodyPr wrap="none"/>
            <a:lstStyle/>
            <a:p>
              <a:endParaRPr lang="nb-NO"/>
            </a:p>
          </p:txBody>
        </p:sp>
        <p:sp>
          <p:nvSpPr>
            <p:cNvPr id="413711" name="Line 15"/>
            <p:cNvSpPr>
              <a:spLocks noChangeShapeType="1"/>
            </p:cNvSpPr>
            <p:nvPr/>
          </p:nvSpPr>
          <p:spPr bwMode="auto">
            <a:xfrm>
              <a:off x="2515" y="2612"/>
              <a:ext cx="0" cy="357"/>
            </a:xfrm>
            <a:prstGeom prst="line">
              <a:avLst/>
            </a:prstGeom>
            <a:noFill/>
            <a:ln w="9525">
              <a:solidFill>
                <a:schemeClr val="tx1"/>
              </a:solidFill>
              <a:round/>
              <a:headEnd/>
              <a:tailEnd/>
            </a:ln>
            <a:effectLst/>
          </p:spPr>
          <p:txBody>
            <a:bodyPr wrap="none"/>
            <a:lstStyle/>
            <a:p>
              <a:endParaRPr lang="nb-NO"/>
            </a:p>
          </p:txBody>
        </p:sp>
        <p:sp>
          <p:nvSpPr>
            <p:cNvPr id="413712" name="Line 16"/>
            <p:cNvSpPr>
              <a:spLocks noChangeShapeType="1"/>
            </p:cNvSpPr>
            <p:nvPr/>
          </p:nvSpPr>
          <p:spPr bwMode="auto">
            <a:xfrm flipH="1">
              <a:off x="2637" y="3042"/>
              <a:ext cx="641" cy="0"/>
            </a:xfrm>
            <a:prstGeom prst="line">
              <a:avLst/>
            </a:prstGeom>
            <a:noFill/>
            <a:ln w="9525">
              <a:solidFill>
                <a:schemeClr val="tx1"/>
              </a:solidFill>
              <a:round/>
              <a:headEnd/>
              <a:tailEnd/>
            </a:ln>
            <a:effectLst/>
          </p:spPr>
          <p:txBody>
            <a:bodyPr wrap="none"/>
            <a:lstStyle/>
            <a:p>
              <a:endParaRPr lang="nb-NO"/>
            </a:p>
          </p:txBody>
        </p:sp>
        <p:sp>
          <p:nvSpPr>
            <p:cNvPr id="413713" name="Line 17"/>
            <p:cNvSpPr>
              <a:spLocks noChangeShapeType="1"/>
            </p:cNvSpPr>
            <p:nvPr/>
          </p:nvSpPr>
          <p:spPr bwMode="auto">
            <a:xfrm flipV="1">
              <a:off x="2515" y="3131"/>
              <a:ext cx="8" cy="503"/>
            </a:xfrm>
            <a:prstGeom prst="line">
              <a:avLst/>
            </a:prstGeom>
            <a:noFill/>
            <a:ln w="9525">
              <a:solidFill>
                <a:schemeClr val="tx1"/>
              </a:solidFill>
              <a:round/>
              <a:headEnd/>
              <a:tailEnd/>
            </a:ln>
            <a:effectLst/>
          </p:spPr>
          <p:txBody>
            <a:bodyPr wrap="none"/>
            <a:lstStyle/>
            <a:p>
              <a:endParaRPr lang="nb-NO"/>
            </a:p>
          </p:txBody>
        </p:sp>
        <p:sp>
          <p:nvSpPr>
            <p:cNvPr id="413716" name="Text Box 20"/>
            <p:cNvSpPr txBox="1">
              <a:spLocks noChangeArrowheads="1"/>
            </p:cNvSpPr>
            <p:nvPr/>
          </p:nvSpPr>
          <p:spPr bwMode="auto">
            <a:xfrm>
              <a:off x="1817" y="3297"/>
              <a:ext cx="397" cy="246"/>
            </a:xfrm>
            <a:prstGeom prst="rect">
              <a:avLst/>
            </a:prstGeom>
            <a:noFill/>
            <a:ln w="9525">
              <a:noFill/>
              <a:miter lim="800000"/>
              <a:headEnd/>
              <a:tailEnd/>
            </a:ln>
            <a:effectLst/>
          </p:spPr>
          <p:txBody>
            <a:bodyPr wrap="none">
              <a:spAutoFit/>
            </a:bodyPr>
            <a:lstStyle/>
            <a:p>
              <a:r>
                <a:rPr lang="en-US" sz="1600"/>
                <a:t>hub</a:t>
              </a:r>
            </a:p>
          </p:txBody>
        </p:sp>
        <p:sp>
          <p:nvSpPr>
            <p:cNvPr id="413717" name="Line 21"/>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ffectLst/>
          </p:spPr>
          <p:txBody>
            <a:bodyPr wrap="none"/>
            <a:lstStyle/>
            <a:p>
              <a:endParaRPr lang="nb-NO"/>
            </a:p>
          </p:txBody>
        </p:sp>
      </p:grpSp>
      <p:pic>
        <p:nvPicPr>
          <p:cNvPr id="413810" name="Picture 114"/>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872289" y="4359793"/>
            <a:ext cx="3433762" cy="190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lide Number Placeholder 4">
            <a:extLst>
              <a:ext uri="{FF2B5EF4-FFF2-40B4-BE49-F238E27FC236}">
                <a16:creationId xmlns:a16="http://schemas.microsoft.com/office/drawing/2014/main" id="{DA4CE2F8-DD96-4C20-8DED-DFE39EB7CD6D}"/>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25</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4419600" y="4083050"/>
            <a:ext cx="7772400" cy="1362075"/>
          </a:xfrm>
        </p:spPr>
        <p:txBody>
          <a:bodyPr>
            <a:noAutofit/>
          </a:bodyPr>
          <a:lstStyle/>
          <a:p>
            <a:r>
              <a:rPr lang="nb-NO" sz="11500" dirty="0">
                <a:solidFill>
                  <a:schemeClr val="bg1"/>
                </a:solidFill>
              </a:rPr>
              <a:t>Switch</a:t>
            </a:r>
          </a:p>
        </p:txBody>
      </p:sp>
      <p:pic>
        <p:nvPicPr>
          <p:cNvPr id="468994" name="Picture 2" descr="http://webpage.pace.edu/ms16182p/networking/switch.jpg"/>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46450" y="1433514"/>
            <a:ext cx="7143750" cy="27432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1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custDataLst>
              <p:tags r:id="rId2"/>
            </p:custDataLst>
          </p:nvPr>
        </p:nvSpPr>
        <p:spPr>
          <a:xfrm>
            <a:off x="2032000" y="0"/>
            <a:ext cx="7772400" cy="1143000"/>
          </a:xfrm>
        </p:spPr>
        <p:txBody>
          <a:bodyPr/>
          <a:lstStyle/>
          <a:p>
            <a:r>
              <a:rPr lang="en-US" dirty="0"/>
              <a:t>Coupling with hubs</a:t>
            </a:r>
          </a:p>
        </p:txBody>
      </p:sp>
      <p:sp>
        <p:nvSpPr>
          <p:cNvPr id="414723" name="Rectangle 3"/>
          <p:cNvSpPr>
            <a:spLocks noGrp="1" noChangeArrowheads="1"/>
          </p:cNvSpPr>
          <p:nvPr>
            <p:ph idx="1"/>
            <p:custDataLst>
              <p:tags r:id="rId3"/>
            </p:custDataLst>
          </p:nvPr>
        </p:nvSpPr>
        <p:spPr>
          <a:xfrm>
            <a:off x="1725614" y="1104900"/>
            <a:ext cx="8383587" cy="1828800"/>
          </a:xfrm>
        </p:spPr>
        <p:txBody>
          <a:bodyPr>
            <a:normAutofit fontScale="85000" lnSpcReduction="10000"/>
          </a:bodyPr>
          <a:lstStyle/>
          <a:p>
            <a:r>
              <a:rPr lang="en-US" dirty="0"/>
              <a:t>Spine hub interconnects LAN segments</a:t>
            </a:r>
          </a:p>
          <a:p>
            <a:r>
              <a:rPr lang="en-US" dirty="0"/>
              <a:t>Extends the maximum distance between nodes</a:t>
            </a:r>
          </a:p>
          <a:p>
            <a:r>
              <a:rPr lang="en-US" dirty="0"/>
              <a:t>Gives a big </a:t>
            </a:r>
            <a:r>
              <a:rPr lang="en-US" dirty="0">
                <a:solidFill>
                  <a:srgbClr val="FF0000"/>
                </a:solidFill>
              </a:rPr>
              <a:t>collision domain </a:t>
            </a:r>
            <a:r>
              <a:rPr lang="en-US" dirty="0"/>
              <a:t>(disadvantage)</a:t>
            </a:r>
          </a:p>
          <a:p>
            <a:r>
              <a:rPr lang="en-US" dirty="0"/>
              <a:t>Cannot connect 10BaseT and 100BaseT</a:t>
            </a:r>
          </a:p>
          <a:p>
            <a:pPr lvl="1"/>
            <a:r>
              <a:rPr lang="en-US" dirty="0"/>
              <a:t>To connect different physical and layer 2 technologies, you need one </a:t>
            </a:r>
            <a:r>
              <a:rPr lang="en-US" dirty="0">
                <a:solidFill>
                  <a:srgbClr val="FF0000"/>
                </a:solidFill>
              </a:rPr>
              <a:t>bridge</a:t>
            </a:r>
          </a:p>
        </p:txBody>
      </p:sp>
      <p:sp>
        <p:nvSpPr>
          <p:cNvPr id="414724" name="Rectangle 4"/>
          <p:cNvSpPr>
            <a:spLocks noChangeArrowheads="1"/>
          </p:cNvSpPr>
          <p:nvPr>
            <p:custDataLst>
              <p:tags r:id="rId4"/>
            </p:custDataLst>
          </p:nvPr>
        </p:nvSpPr>
        <p:spPr bwMode="auto">
          <a:xfrm>
            <a:off x="5216525" y="5334001"/>
            <a:ext cx="361950" cy="746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4725" name="Object 5"/>
          <p:cNvGraphicFramePr>
            <a:graphicFrameLocks noChangeAspect="1"/>
          </p:cNvGraphicFramePr>
          <p:nvPr>
            <p:custDataLst>
              <p:tags r:id="rId5"/>
            </p:custDataLst>
          </p:nvPr>
        </p:nvGraphicFramePr>
        <p:xfrm>
          <a:off x="2606675" y="5684839"/>
          <a:ext cx="520700" cy="376237"/>
        </p:xfrm>
        <a:graphic>
          <a:graphicData uri="http://schemas.openxmlformats.org/presentationml/2006/ole">
            <mc:AlternateContent xmlns:mc="http://schemas.openxmlformats.org/markup-compatibility/2006">
              <mc:Choice xmlns:v="urn:schemas-microsoft-com:vml" Requires="v">
                <p:oleObj name="Clip" r:id="rId35" imgW="1305000" imgH="1085760" progId="">
                  <p:embed/>
                </p:oleObj>
              </mc:Choice>
              <mc:Fallback>
                <p:oleObj name="Clip" r:id="rId35" imgW="1305000" imgH="1085760" progId="">
                  <p:embed/>
                  <p:pic>
                    <p:nvPicPr>
                      <p:cNvPr id="414725" name="Object 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606675" y="5684839"/>
                        <a:ext cx="52070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26" name="Object 6"/>
          <p:cNvGraphicFramePr>
            <a:graphicFrameLocks noChangeAspect="1"/>
          </p:cNvGraphicFramePr>
          <p:nvPr>
            <p:custDataLst>
              <p:tags r:id="rId6"/>
            </p:custDataLst>
          </p:nvPr>
        </p:nvGraphicFramePr>
        <p:xfrm>
          <a:off x="5692775" y="5699125"/>
          <a:ext cx="522288" cy="376238"/>
        </p:xfrm>
        <a:graphic>
          <a:graphicData uri="http://schemas.openxmlformats.org/presentationml/2006/ole">
            <mc:AlternateContent xmlns:mc="http://schemas.openxmlformats.org/markup-compatibility/2006">
              <mc:Choice xmlns:v="urn:schemas-microsoft-com:vml" Requires="v">
                <p:oleObj name="Clip" r:id="rId37" imgW="1305000" imgH="1085760" progId="">
                  <p:embed/>
                </p:oleObj>
              </mc:Choice>
              <mc:Fallback>
                <p:oleObj name="Clip" r:id="rId37" imgW="1305000" imgH="1085760" progId="">
                  <p:embed/>
                  <p:pic>
                    <p:nvPicPr>
                      <p:cNvPr id="414726" name="Object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92775" y="5699125"/>
                        <a:ext cx="522288"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27" name="Object 7"/>
          <p:cNvGraphicFramePr>
            <a:graphicFrameLocks noChangeAspect="1"/>
          </p:cNvGraphicFramePr>
          <p:nvPr>
            <p:custDataLst>
              <p:tags r:id="rId7"/>
            </p:custDataLst>
          </p:nvPr>
        </p:nvGraphicFramePr>
        <p:xfrm>
          <a:off x="6621463" y="5648325"/>
          <a:ext cx="520700" cy="376238"/>
        </p:xfrm>
        <a:graphic>
          <a:graphicData uri="http://schemas.openxmlformats.org/presentationml/2006/ole">
            <mc:AlternateContent xmlns:mc="http://schemas.openxmlformats.org/markup-compatibility/2006">
              <mc:Choice xmlns:v="urn:schemas-microsoft-com:vml" Requires="v">
                <p:oleObj name="Clip" r:id="rId38" imgW="1305000" imgH="1085760" progId="">
                  <p:embed/>
                </p:oleObj>
              </mc:Choice>
              <mc:Fallback>
                <p:oleObj name="Clip" r:id="rId38" imgW="1305000" imgH="1085760" progId="">
                  <p:embed/>
                  <p:pic>
                    <p:nvPicPr>
                      <p:cNvPr id="414727" name="Object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621463" y="5648325"/>
                        <a:ext cx="52070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28" name="Object 8"/>
          <p:cNvGraphicFramePr>
            <a:graphicFrameLocks noChangeAspect="1"/>
          </p:cNvGraphicFramePr>
          <p:nvPr>
            <p:custDataLst>
              <p:tags r:id="rId8"/>
            </p:custDataLst>
          </p:nvPr>
        </p:nvGraphicFramePr>
        <p:xfrm>
          <a:off x="3359150" y="5711825"/>
          <a:ext cx="522288" cy="376238"/>
        </p:xfrm>
        <a:graphic>
          <a:graphicData uri="http://schemas.openxmlformats.org/presentationml/2006/ole">
            <mc:AlternateContent xmlns:mc="http://schemas.openxmlformats.org/markup-compatibility/2006">
              <mc:Choice xmlns:v="urn:schemas-microsoft-com:vml" Requires="v">
                <p:oleObj name="Clip" r:id="rId39" imgW="1305000" imgH="1085760" progId="">
                  <p:embed/>
                </p:oleObj>
              </mc:Choice>
              <mc:Fallback>
                <p:oleObj name="Clip" r:id="rId39" imgW="1305000" imgH="1085760" progId="">
                  <p:embed/>
                  <p:pic>
                    <p:nvPicPr>
                      <p:cNvPr id="414728" name="Object 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59150" y="5711825"/>
                        <a:ext cx="522288"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729" name="Rectangle 9"/>
          <p:cNvSpPr>
            <a:spLocks noChangeArrowheads="1"/>
          </p:cNvSpPr>
          <p:nvPr>
            <p:custDataLst>
              <p:tags r:id="rId9"/>
            </p:custDataLst>
          </p:nvPr>
        </p:nvSpPr>
        <p:spPr bwMode="auto">
          <a:xfrm>
            <a:off x="7318376" y="5343526"/>
            <a:ext cx="360363" cy="746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sp>
        <p:nvSpPr>
          <p:cNvPr id="414730" name="Rectangle 10"/>
          <p:cNvSpPr>
            <a:spLocks noChangeArrowheads="1"/>
          </p:cNvSpPr>
          <p:nvPr>
            <p:custDataLst>
              <p:tags r:id="rId10"/>
            </p:custDataLst>
          </p:nvPr>
        </p:nvSpPr>
        <p:spPr bwMode="auto">
          <a:xfrm>
            <a:off x="3170238" y="5330826"/>
            <a:ext cx="361950" cy="746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4731" name="Object 11"/>
          <p:cNvGraphicFramePr>
            <a:graphicFrameLocks noChangeAspect="1"/>
          </p:cNvGraphicFramePr>
          <p:nvPr>
            <p:custDataLst>
              <p:tags r:id="rId11"/>
            </p:custDataLst>
          </p:nvPr>
        </p:nvGraphicFramePr>
        <p:xfrm>
          <a:off x="4432300" y="5529264"/>
          <a:ext cx="522288" cy="376237"/>
        </p:xfrm>
        <a:graphic>
          <a:graphicData uri="http://schemas.openxmlformats.org/presentationml/2006/ole">
            <mc:AlternateContent xmlns:mc="http://schemas.openxmlformats.org/markup-compatibility/2006">
              <mc:Choice xmlns:v="urn:schemas-microsoft-com:vml" Requires="v">
                <p:oleObj name="Clip" r:id="rId40" imgW="1305000" imgH="1085760" progId="">
                  <p:embed/>
                </p:oleObj>
              </mc:Choice>
              <mc:Fallback>
                <p:oleObj name="Clip" r:id="rId40" imgW="1305000" imgH="1085760" progId="">
                  <p:embed/>
                  <p:pic>
                    <p:nvPicPr>
                      <p:cNvPr id="414731" name="Object 1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32300" y="5529264"/>
                        <a:ext cx="522288"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32" name="Object 12"/>
          <p:cNvGraphicFramePr>
            <a:graphicFrameLocks noChangeAspect="1"/>
          </p:cNvGraphicFramePr>
          <p:nvPr>
            <p:custDataLst>
              <p:tags r:id="rId12"/>
            </p:custDataLst>
          </p:nvPr>
        </p:nvGraphicFramePr>
        <p:xfrm>
          <a:off x="4932364" y="6059489"/>
          <a:ext cx="522287" cy="376237"/>
        </p:xfrm>
        <a:graphic>
          <a:graphicData uri="http://schemas.openxmlformats.org/presentationml/2006/ole">
            <mc:AlternateContent xmlns:mc="http://schemas.openxmlformats.org/markup-compatibility/2006">
              <mc:Choice xmlns:v="urn:schemas-microsoft-com:vml" Requires="v">
                <p:oleObj name="Clip" r:id="rId41" imgW="1305000" imgH="1085760" progId="">
                  <p:embed/>
                </p:oleObj>
              </mc:Choice>
              <mc:Fallback>
                <p:oleObj name="Clip" r:id="rId41" imgW="1305000" imgH="1085760" progId="">
                  <p:embed/>
                  <p:pic>
                    <p:nvPicPr>
                      <p:cNvPr id="414732" name="Object 1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32364" y="6059489"/>
                        <a:ext cx="522287"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33" name="Object 13"/>
          <p:cNvGraphicFramePr>
            <a:graphicFrameLocks noChangeAspect="1"/>
          </p:cNvGraphicFramePr>
          <p:nvPr>
            <p:custDataLst>
              <p:tags r:id="rId13"/>
            </p:custDataLst>
          </p:nvPr>
        </p:nvGraphicFramePr>
        <p:xfrm>
          <a:off x="8286750" y="5494339"/>
          <a:ext cx="522288" cy="376237"/>
        </p:xfrm>
        <a:graphic>
          <a:graphicData uri="http://schemas.openxmlformats.org/presentationml/2006/ole">
            <mc:AlternateContent xmlns:mc="http://schemas.openxmlformats.org/markup-compatibility/2006">
              <mc:Choice xmlns:v="urn:schemas-microsoft-com:vml" Requires="v">
                <p:oleObj name="Clip" r:id="rId42" imgW="1305000" imgH="1085760" progId="">
                  <p:embed/>
                </p:oleObj>
              </mc:Choice>
              <mc:Fallback>
                <p:oleObj name="Clip" r:id="rId42" imgW="1305000" imgH="1085760" progId="">
                  <p:embed/>
                  <p:pic>
                    <p:nvPicPr>
                      <p:cNvPr id="414733" name="Object 1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286750" y="5494339"/>
                        <a:ext cx="522288"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34" name="Object 14"/>
          <p:cNvGraphicFramePr>
            <a:graphicFrameLocks noChangeAspect="1"/>
          </p:cNvGraphicFramePr>
          <p:nvPr>
            <p:custDataLst>
              <p:tags r:id="rId14"/>
            </p:custDataLst>
          </p:nvPr>
        </p:nvGraphicFramePr>
        <p:xfrm>
          <a:off x="7426325" y="5905500"/>
          <a:ext cx="522288" cy="376238"/>
        </p:xfrm>
        <a:graphic>
          <a:graphicData uri="http://schemas.openxmlformats.org/presentationml/2006/ole">
            <mc:AlternateContent xmlns:mc="http://schemas.openxmlformats.org/markup-compatibility/2006">
              <mc:Choice xmlns:v="urn:schemas-microsoft-com:vml" Requires="v">
                <p:oleObj name="Clip" r:id="rId43" imgW="1305000" imgH="1085760" progId="">
                  <p:embed/>
                </p:oleObj>
              </mc:Choice>
              <mc:Fallback>
                <p:oleObj name="Clip" r:id="rId43" imgW="1305000" imgH="1085760" progId="">
                  <p:embed/>
                  <p:pic>
                    <p:nvPicPr>
                      <p:cNvPr id="414734" name="Object 1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426325" y="5905500"/>
                        <a:ext cx="522288"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4735" name="Object 15"/>
          <p:cNvGraphicFramePr>
            <a:graphicFrameLocks noChangeAspect="1"/>
          </p:cNvGraphicFramePr>
          <p:nvPr>
            <p:custDataLst>
              <p:tags r:id="rId15"/>
            </p:custDataLst>
          </p:nvPr>
        </p:nvGraphicFramePr>
        <p:xfrm>
          <a:off x="2105025" y="5153025"/>
          <a:ext cx="522288" cy="376238"/>
        </p:xfrm>
        <a:graphic>
          <a:graphicData uri="http://schemas.openxmlformats.org/presentationml/2006/ole">
            <mc:AlternateContent xmlns:mc="http://schemas.openxmlformats.org/markup-compatibility/2006">
              <mc:Choice xmlns:v="urn:schemas-microsoft-com:vml" Requires="v">
                <p:oleObj name="Clip" r:id="rId44" imgW="1305000" imgH="1085760" progId="">
                  <p:embed/>
                </p:oleObj>
              </mc:Choice>
              <mc:Fallback>
                <p:oleObj name="Clip" r:id="rId44" imgW="1305000" imgH="1085760" progId="">
                  <p:embed/>
                  <p:pic>
                    <p:nvPicPr>
                      <p:cNvPr id="414735" name="Object 1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05025" y="5153025"/>
                        <a:ext cx="522288"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736" name="Line 16"/>
          <p:cNvSpPr>
            <a:spLocks noChangeShapeType="1"/>
          </p:cNvSpPr>
          <p:nvPr>
            <p:custDataLst>
              <p:tags r:id="rId16"/>
            </p:custDataLst>
          </p:nvPr>
        </p:nvSpPr>
        <p:spPr bwMode="auto">
          <a:xfrm flipH="1">
            <a:off x="2533650" y="5335589"/>
            <a:ext cx="693738" cy="1587"/>
          </a:xfrm>
          <a:prstGeom prst="line">
            <a:avLst/>
          </a:prstGeom>
          <a:noFill/>
          <a:ln w="9525">
            <a:solidFill>
              <a:schemeClr val="tx1"/>
            </a:solidFill>
            <a:round/>
            <a:headEnd/>
            <a:tailEnd/>
          </a:ln>
          <a:effectLst/>
        </p:spPr>
        <p:txBody>
          <a:bodyPr wrap="none"/>
          <a:lstStyle/>
          <a:p>
            <a:endParaRPr lang="nb-NO"/>
          </a:p>
        </p:txBody>
      </p:sp>
      <p:sp>
        <p:nvSpPr>
          <p:cNvPr id="414737" name="Line 17"/>
          <p:cNvSpPr>
            <a:spLocks noChangeShapeType="1"/>
          </p:cNvSpPr>
          <p:nvPr>
            <p:custDataLst>
              <p:tags r:id="rId17"/>
            </p:custDataLst>
          </p:nvPr>
        </p:nvSpPr>
        <p:spPr bwMode="auto">
          <a:xfrm flipH="1">
            <a:off x="2974976" y="5387976"/>
            <a:ext cx="341313" cy="347663"/>
          </a:xfrm>
          <a:prstGeom prst="line">
            <a:avLst/>
          </a:prstGeom>
          <a:noFill/>
          <a:ln w="9525">
            <a:solidFill>
              <a:schemeClr val="tx1"/>
            </a:solidFill>
            <a:round/>
            <a:headEnd/>
            <a:tailEnd/>
          </a:ln>
          <a:effectLst/>
        </p:spPr>
        <p:txBody>
          <a:bodyPr wrap="none"/>
          <a:lstStyle/>
          <a:p>
            <a:endParaRPr lang="nb-NO"/>
          </a:p>
        </p:txBody>
      </p:sp>
      <p:sp>
        <p:nvSpPr>
          <p:cNvPr id="414738" name="Line 18"/>
          <p:cNvSpPr>
            <a:spLocks noChangeShapeType="1"/>
          </p:cNvSpPr>
          <p:nvPr>
            <p:custDataLst>
              <p:tags r:id="rId18"/>
            </p:custDataLst>
          </p:nvPr>
        </p:nvSpPr>
        <p:spPr bwMode="auto">
          <a:xfrm>
            <a:off x="3454400" y="5419725"/>
            <a:ext cx="90488" cy="325438"/>
          </a:xfrm>
          <a:prstGeom prst="line">
            <a:avLst/>
          </a:prstGeom>
          <a:noFill/>
          <a:ln w="9525">
            <a:solidFill>
              <a:schemeClr val="tx1"/>
            </a:solidFill>
            <a:round/>
            <a:headEnd/>
            <a:tailEnd/>
          </a:ln>
          <a:effectLst/>
        </p:spPr>
        <p:txBody>
          <a:bodyPr wrap="none"/>
          <a:lstStyle/>
          <a:p>
            <a:endParaRPr lang="nb-NO"/>
          </a:p>
        </p:txBody>
      </p:sp>
      <p:sp>
        <p:nvSpPr>
          <p:cNvPr id="414739" name="Line 19"/>
          <p:cNvSpPr>
            <a:spLocks noChangeShapeType="1"/>
          </p:cNvSpPr>
          <p:nvPr>
            <p:custDataLst>
              <p:tags r:id="rId19"/>
            </p:custDataLst>
          </p:nvPr>
        </p:nvSpPr>
        <p:spPr bwMode="auto">
          <a:xfrm flipH="1">
            <a:off x="4876800" y="5378451"/>
            <a:ext cx="431800" cy="238125"/>
          </a:xfrm>
          <a:prstGeom prst="line">
            <a:avLst/>
          </a:prstGeom>
          <a:noFill/>
          <a:ln w="9525">
            <a:solidFill>
              <a:schemeClr val="tx1"/>
            </a:solidFill>
            <a:round/>
            <a:headEnd/>
            <a:tailEnd/>
          </a:ln>
          <a:effectLst/>
        </p:spPr>
        <p:txBody>
          <a:bodyPr wrap="none"/>
          <a:lstStyle/>
          <a:p>
            <a:endParaRPr lang="nb-NO"/>
          </a:p>
        </p:txBody>
      </p:sp>
      <p:sp>
        <p:nvSpPr>
          <p:cNvPr id="414740" name="Line 20"/>
          <p:cNvSpPr>
            <a:spLocks noChangeShapeType="1"/>
          </p:cNvSpPr>
          <p:nvPr>
            <p:custDataLst>
              <p:tags r:id="rId20"/>
            </p:custDataLst>
          </p:nvPr>
        </p:nvSpPr>
        <p:spPr bwMode="auto">
          <a:xfrm flipH="1">
            <a:off x="5233988" y="5399089"/>
            <a:ext cx="158750" cy="649287"/>
          </a:xfrm>
          <a:prstGeom prst="line">
            <a:avLst/>
          </a:prstGeom>
          <a:noFill/>
          <a:ln w="9525">
            <a:solidFill>
              <a:schemeClr val="tx1"/>
            </a:solidFill>
            <a:round/>
            <a:headEnd/>
            <a:tailEnd/>
          </a:ln>
          <a:effectLst/>
        </p:spPr>
        <p:txBody>
          <a:bodyPr wrap="none"/>
          <a:lstStyle/>
          <a:p>
            <a:endParaRPr lang="nb-NO"/>
          </a:p>
        </p:txBody>
      </p:sp>
      <p:sp>
        <p:nvSpPr>
          <p:cNvPr id="414741" name="Line 21"/>
          <p:cNvSpPr>
            <a:spLocks noChangeShapeType="1"/>
          </p:cNvSpPr>
          <p:nvPr>
            <p:custDataLst>
              <p:tags r:id="rId21"/>
            </p:custDataLst>
          </p:nvPr>
        </p:nvSpPr>
        <p:spPr bwMode="auto">
          <a:xfrm>
            <a:off x="5581650" y="5335588"/>
            <a:ext cx="287338" cy="400050"/>
          </a:xfrm>
          <a:prstGeom prst="line">
            <a:avLst/>
          </a:prstGeom>
          <a:noFill/>
          <a:ln w="9525">
            <a:solidFill>
              <a:schemeClr val="tx1"/>
            </a:solidFill>
            <a:round/>
            <a:headEnd/>
            <a:tailEnd/>
          </a:ln>
          <a:effectLst/>
        </p:spPr>
        <p:txBody>
          <a:bodyPr wrap="none"/>
          <a:lstStyle/>
          <a:p>
            <a:endParaRPr lang="nb-NO"/>
          </a:p>
        </p:txBody>
      </p:sp>
      <p:sp>
        <p:nvSpPr>
          <p:cNvPr id="414742" name="Line 22"/>
          <p:cNvSpPr>
            <a:spLocks noChangeShapeType="1"/>
          </p:cNvSpPr>
          <p:nvPr>
            <p:custDataLst>
              <p:tags r:id="rId22"/>
            </p:custDataLst>
          </p:nvPr>
        </p:nvSpPr>
        <p:spPr bwMode="auto">
          <a:xfrm flipH="1">
            <a:off x="7040564" y="5419726"/>
            <a:ext cx="536575" cy="271463"/>
          </a:xfrm>
          <a:prstGeom prst="line">
            <a:avLst/>
          </a:prstGeom>
          <a:noFill/>
          <a:ln w="9525">
            <a:solidFill>
              <a:schemeClr val="tx1"/>
            </a:solidFill>
            <a:round/>
            <a:headEnd/>
            <a:tailEnd/>
          </a:ln>
          <a:effectLst/>
        </p:spPr>
        <p:txBody>
          <a:bodyPr wrap="none"/>
          <a:lstStyle/>
          <a:p>
            <a:endParaRPr lang="nb-NO"/>
          </a:p>
        </p:txBody>
      </p:sp>
      <p:sp>
        <p:nvSpPr>
          <p:cNvPr id="414743" name="Line 23"/>
          <p:cNvSpPr>
            <a:spLocks noChangeShapeType="1"/>
          </p:cNvSpPr>
          <p:nvPr>
            <p:custDataLst>
              <p:tags r:id="rId23"/>
            </p:custDataLst>
          </p:nvPr>
        </p:nvSpPr>
        <p:spPr bwMode="auto">
          <a:xfrm flipH="1">
            <a:off x="7613650" y="5387975"/>
            <a:ext cx="14288" cy="520700"/>
          </a:xfrm>
          <a:prstGeom prst="line">
            <a:avLst/>
          </a:prstGeom>
          <a:noFill/>
          <a:ln w="9525">
            <a:solidFill>
              <a:schemeClr val="tx1"/>
            </a:solidFill>
            <a:round/>
            <a:headEnd/>
            <a:tailEnd/>
          </a:ln>
          <a:effectLst/>
        </p:spPr>
        <p:txBody>
          <a:bodyPr wrap="none"/>
          <a:lstStyle/>
          <a:p>
            <a:endParaRPr lang="nb-NO"/>
          </a:p>
        </p:txBody>
      </p:sp>
      <p:sp>
        <p:nvSpPr>
          <p:cNvPr id="414744" name="Line 24"/>
          <p:cNvSpPr>
            <a:spLocks noChangeShapeType="1"/>
          </p:cNvSpPr>
          <p:nvPr>
            <p:custDataLst>
              <p:tags r:id="rId24"/>
            </p:custDataLst>
          </p:nvPr>
        </p:nvSpPr>
        <p:spPr bwMode="auto">
          <a:xfrm>
            <a:off x="7756525" y="5302251"/>
            <a:ext cx="641350" cy="269875"/>
          </a:xfrm>
          <a:prstGeom prst="line">
            <a:avLst/>
          </a:prstGeom>
          <a:noFill/>
          <a:ln w="9525">
            <a:solidFill>
              <a:schemeClr val="tx1"/>
            </a:solidFill>
            <a:round/>
            <a:headEnd/>
            <a:tailEnd/>
          </a:ln>
          <a:effectLst/>
        </p:spPr>
        <p:txBody>
          <a:bodyPr wrap="none"/>
          <a:lstStyle/>
          <a:p>
            <a:endParaRPr lang="nb-NO"/>
          </a:p>
        </p:txBody>
      </p:sp>
      <p:sp>
        <p:nvSpPr>
          <p:cNvPr id="414745" name="Line 25"/>
          <p:cNvSpPr>
            <a:spLocks noChangeShapeType="1"/>
          </p:cNvSpPr>
          <p:nvPr>
            <p:custDataLst>
              <p:tags r:id="rId25"/>
            </p:custDataLst>
          </p:nvPr>
        </p:nvSpPr>
        <p:spPr bwMode="auto">
          <a:xfrm flipH="1">
            <a:off x="3443288" y="3992564"/>
            <a:ext cx="2082800" cy="1190625"/>
          </a:xfrm>
          <a:prstGeom prst="line">
            <a:avLst/>
          </a:prstGeom>
          <a:noFill/>
          <a:ln w="9525">
            <a:solidFill>
              <a:schemeClr val="tx1"/>
            </a:solidFill>
            <a:round/>
            <a:headEnd/>
            <a:tailEnd/>
          </a:ln>
          <a:effectLst/>
        </p:spPr>
        <p:txBody>
          <a:bodyPr wrap="none"/>
          <a:lstStyle/>
          <a:p>
            <a:endParaRPr lang="nb-NO"/>
          </a:p>
        </p:txBody>
      </p:sp>
      <p:sp>
        <p:nvSpPr>
          <p:cNvPr id="414746" name="Line 26"/>
          <p:cNvSpPr>
            <a:spLocks noChangeShapeType="1"/>
          </p:cNvSpPr>
          <p:nvPr>
            <p:custDataLst>
              <p:tags r:id="rId26"/>
            </p:custDataLst>
          </p:nvPr>
        </p:nvSpPr>
        <p:spPr bwMode="auto">
          <a:xfrm>
            <a:off x="5521325" y="3981450"/>
            <a:ext cx="0" cy="1233488"/>
          </a:xfrm>
          <a:prstGeom prst="line">
            <a:avLst/>
          </a:prstGeom>
          <a:noFill/>
          <a:ln w="9525">
            <a:solidFill>
              <a:schemeClr val="tx1"/>
            </a:solidFill>
            <a:round/>
            <a:headEnd/>
            <a:tailEnd/>
          </a:ln>
          <a:effectLst/>
        </p:spPr>
        <p:txBody>
          <a:bodyPr wrap="none"/>
          <a:lstStyle/>
          <a:p>
            <a:endParaRPr lang="nb-NO"/>
          </a:p>
        </p:txBody>
      </p:sp>
      <p:sp>
        <p:nvSpPr>
          <p:cNvPr id="414747" name="Line 27"/>
          <p:cNvSpPr>
            <a:spLocks noChangeShapeType="1"/>
          </p:cNvSpPr>
          <p:nvPr>
            <p:custDataLst>
              <p:tags r:id="rId27"/>
            </p:custDataLst>
          </p:nvPr>
        </p:nvSpPr>
        <p:spPr bwMode="auto">
          <a:xfrm flipH="1" flipV="1">
            <a:off x="5700713" y="3927476"/>
            <a:ext cx="1873250" cy="1363663"/>
          </a:xfrm>
          <a:prstGeom prst="line">
            <a:avLst/>
          </a:prstGeom>
          <a:noFill/>
          <a:ln w="9525">
            <a:solidFill>
              <a:schemeClr val="tx1"/>
            </a:solidFill>
            <a:round/>
            <a:headEnd/>
            <a:tailEnd/>
          </a:ln>
          <a:effectLst/>
        </p:spPr>
        <p:txBody>
          <a:bodyPr wrap="none"/>
          <a:lstStyle/>
          <a:p>
            <a:endParaRPr lang="nb-NO"/>
          </a:p>
        </p:txBody>
      </p:sp>
      <p:sp>
        <p:nvSpPr>
          <p:cNvPr id="414748" name="Text Box 28"/>
          <p:cNvSpPr txBox="1">
            <a:spLocks noChangeArrowheads="1"/>
          </p:cNvSpPr>
          <p:nvPr>
            <p:custDataLst>
              <p:tags r:id="rId28"/>
            </p:custDataLst>
          </p:nvPr>
        </p:nvSpPr>
        <p:spPr bwMode="auto">
          <a:xfrm>
            <a:off x="3644900" y="5113338"/>
            <a:ext cx="579438" cy="366712"/>
          </a:xfrm>
          <a:prstGeom prst="rect">
            <a:avLst/>
          </a:prstGeom>
          <a:noFill/>
          <a:ln w="9525">
            <a:noFill/>
            <a:miter lim="800000"/>
            <a:headEnd/>
            <a:tailEnd/>
          </a:ln>
          <a:effectLst/>
        </p:spPr>
        <p:txBody>
          <a:bodyPr>
            <a:spAutoFit/>
          </a:bodyPr>
          <a:lstStyle/>
          <a:p>
            <a:r>
              <a:rPr lang="en-US"/>
              <a:t>hub</a:t>
            </a:r>
          </a:p>
        </p:txBody>
      </p:sp>
      <p:sp>
        <p:nvSpPr>
          <p:cNvPr id="414749" name="Text Box 29"/>
          <p:cNvSpPr txBox="1">
            <a:spLocks noChangeArrowheads="1"/>
          </p:cNvSpPr>
          <p:nvPr>
            <p:custDataLst>
              <p:tags r:id="rId29"/>
            </p:custDataLst>
          </p:nvPr>
        </p:nvSpPr>
        <p:spPr bwMode="auto">
          <a:xfrm>
            <a:off x="5700713" y="5122863"/>
            <a:ext cx="569912" cy="366712"/>
          </a:xfrm>
          <a:prstGeom prst="rect">
            <a:avLst/>
          </a:prstGeom>
          <a:noFill/>
          <a:ln w="9525">
            <a:noFill/>
            <a:miter lim="800000"/>
            <a:headEnd/>
            <a:tailEnd/>
          </a:ln>
          <a:effectLst/>
        </p:spPr>
        <p:txBody>
          <a:bodyPr wrap="none">
            <a:spAutoFit/>
          </a:bodyPr>
          <a:lstStyle/>
          <a:p>
            <a:r>
              <a:rPr lang="en-US"/>
              <a:t>hub</a:t>
            </a:r>
          </a:p>
        </p:txBody>
      </p:sp>
      <p:sp>
        <p:nvSpPr>
          <p:cNvPr id="414750" name="Text Box 30"/>
          <p:cNvSpPr txBox="1">
            <a:spLocks noChangeArrowheads="1"/>
          </p:cNvSpPr>
          <p:nvPr>
            <p:custDataLst>
              <p:tags r:id="rId30"/>
            </p:custDataLst>
          </p:nvPr>
        </p:nvSpPr>
        <p:spPr bwMode="auto">
          <a:xfrm>
            <a:off x="7789863" y="4983163"/>
            <a:ext cx="569912" cy="366712"/>
          </a:xfrm>
          <a:prstGeom prst="rect">
            <a:avLst/>
          </a:prstGeom>
          <a:noFill/>
          <a:ln w="9525">
            <a:noFill/>
            <a:miter lim="800000"/>
            <a:headEnd/>
            <a:tailEnd/>
          </a:ln>
          <a:effectLst/>
        </p:spPr>
        <p:txBody>
          <a:bodyPr wrap="none">
            <a:spAutoFit/>
          </a:bodyPr>
          <a:lstStyle/>
          <a:p>
            <a:r>
              <a:rPr lang="en-US"/>
              <a:t>hub</a:t>
            </a:r>
          </a:p>
        </p:txBody>
      </p:sp>
      <p:sp>
        <p:nvSpPr>
          <p:cNvPr id="414751" name="Text Box 31"/>
          <p:cNvSpPr txBox="1">
            <a:spLocks noChangeArrowheads="1"/>
          </p:cNvSpPr>
          <p:nvPr>
            <p:custDataLst>
              <p:tags r:id="rId31"/>
            </p:custDataLst>
          </p:nvPr>
        </p:nvSpPr>
        <p:spPr bwMode="auto">
          <a:xfrm>
            <a:off x="5854701" y="3651251"/>
            <a:ext cx="569913" cy="366713"/>
          </a:xfrm>
          <a:prstGeom prst="rect">
            <a:avLst/>
          </a:prstGeom>
          <a:noFill/>
          <a:ln w="9525">
            <a:noFill/>
            <a:miter lim="800000"/>
            <a:headEnd/>
            <a:tailEnd/>
          </a:ln>
          <a:effectLst/>
        </p:spPr>
        <p:txBody>
          <a:bodyPr wrap="none">
            <a:spAutoFit/>
          </a:bodyPr>
          <a:lstStyle/>
          <a:p>
            <a:r>
              <a:rPr lang="en-US"/>
              <a:t>hub</a:t>
            </a:r>
          </a:p>
        </p:txBody>
      </p:sp>
      <p:sp>
        <p:nvSpPr>
          <p:cNvPr id="414752" name="Rectangle 32"/>
          <p:cNvSpPr>
            <a:spLocks noChangeArrowheads="1"/>
          </p:cNvSpPr>
          <p:nvPr>
            <p:custDataLst>
              <p:tags r:id="rId32"/>
            </p:custDataLst>
          </p:nvPr>
        </p:nvSpPr>
        <p:spPr bwMode="auto">
          <a:xfrm>
            <a:off x="5319713" y="3944938"/>
            <a:ext cx="361950" cy="7461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sp>
        <p:nvSpPr>
          <p:cNvPr id="34" name="Slide Number Placeholder 4">
            <a:extLst>
              <a:ext uri="{FF2B5EF4-FFF2-40B4-BE49-F238E27FC236}">
                <a16:creationId xmlns:a16="http://schemas.microsoft.com/office/drawing/2014/main" id="{DD145B6A-50F6-498B-80A7-E6E348947B75}"/>
              </a:ext>
            </a:extLst>
          </p:cNvPr>
          <p:cNvSpPr>
            <a:spLocks noGrp="1"/>
          </p:cNvSpPr>
          <p:nvPr>
            <p:ph type="sldNum" sz="quarter" idx="12"/>
            <p:custDataLst>
              <p:tags r:id="rId33"/>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27</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wipe(up)">
                                      <p:cBhvr>
                                        <p:cTn id="7" dur="500"/>
                                        <p:tgtEl>
                                          <p:spTgt spid="414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wipe(up)">
                                      <p:cBhvr>
                                        <p:cTn id="12" dur="500"/>
                                        <p:tgtEl>
                                          <p:spTgt spid="414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4723">
                                            <p:txEl>
                                              <p:pRg st="2" end="2"/>
                                            </p:txEl>
                                          </p:spTgt>
                                        </p:tgtEl>
                                        <p:attrNameLst>
                                          <p:attrName>style.visibility</p:attrName>
                                        </p:attrNameLst>
                                      </p:cBhvr>
                                      <p:to>
                                        <p:strVal val="visible"/>
                                      </p:to>
                                    </p:set>
                                    <p:animEffect transition="in" filter="wipe(up)">
                                      <p:cBhvr>
                                        <p:cTn id="17" dur="500"/>
                                        <p:tgtEl>
                                          <p:spTgt spid="414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4723">
                                            <p:txEl>
                                              <p:pRg st="3" end="3"/>
                                            </p:txEl>
                                          </p:spTgt>
                                        </p:tgtEl>
                                        <p:attrNameLst>
                                          <p:attrName>style.visibility</p:attrName>
                                        </p:attrNameLst>
                                      </p:cBhvr>
                                      <p:to>
                                        <p:strVal val="visible"/>
                                      </p:to>
                                    </p:set>
                                    <p:animEffect transition="in" filter="wipe(up)">
                                      <p:cBhvr>
                                        <p:cTn id="22" dur="500"/>
                                        <p:tgtEl>
                                          <p:spTgt spid="414723">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14723">
                                            <p:txEl>
                                              <p:pRg st="4" end="4"/>
                                            </p:txEl>
                                          </p:spTgt>
                                        </p:tgtEl>
                                        <p:attrNameLst>
                                          <p:attrName>style.visibility</p:attrName>
                                        </p:attrNameLst>
                                      </p:cBhvr>
                                      <p:to>
                                        <p:strVal val="visible"/>
                                      </p:to>
                                    </p:set>
                                    <p:animEffect transition="in" filter="wipe(up)">
                                      <p:cBhvr>
                                        <p:cTn id="25" dur="500"/>
                                        <p:tgtEl>
                                          <p:spTgt spid="414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006" name="Rectangle 46"/>
          <p:cNvSpPr>
            <a:spLocks noChangeArrowheads="1"/>
          </p:cNvSpPr>
          <p:nvPr>
            <p:custDataLst>
              <p:tags r:id="rId2"/>
            </p:custDataLst>
          </p:nvPr>
        </p:nvSpPr>
        <p:spPr bwMode="auto">
          <a:xfrm>
            <a:off x="5283202" y="5624514"/>
            <a:ext cx="1614487" cy="522287"/>
          </a:xfrm>
          <a:prstGeom prst="rect">
            <a:avLst/>
          </a:prstGeom>
          <a:solidFill>
            <a:schemeClr val="bg1"/>
          </a:solidFill>
          <a:ln w="9525">
            <a:noFill/>
            <a:miter lim="800000"/>
            <a:headEnd/>
            <a:tailEnd/>
          </a:ln>
          <a:effectLst/>
        </p:spPr>
        <p:txBody>
          <a:bodyPr wrap="none" anchor="ctr"/>
          <a:lstStyle/>
          <a:p>
            <a:endParaRPr lang="nb-NO"/>
          </a:p>
        </p:txBody>
      </p:sp>
      <p:sp>
        <p:nvSpPr>
          <p:cNvPr id="424962" name="Freeform 2"/>
          <p:cNvSpPr>
            <a:spLocks/>
          </p:cNvSpPr>
          <p:nvPr>
            <p:custDataLst>
              <p:tags r:id="rId3"/>
            </p:custDataLst>
          </p:nvPr>
        </p:nvSpPr>
        <p:spPr bwMode="auto">
          <a:xfrm>
            <a:off x="6096001" y="3281364"/>
            <a:ext cx="2781300" cy="2574925"/>
          </a:xfrm>
          <a:custGeom>
            <a:avLst/>
            <a:gdLst/>
            <a:ahLst/>
            <a:cxnLst>
              <a:cxn ang="0">
                <a:pos x="0" y="0"/>
              </a:cxn>
              <a:cxn ang="0">
                <a:pos x="146" y="227"/>
              </a:cxn>
              <a:cxn ang="0">
                <a:pos x="227" y="333"/>
              </a:cxn>
              <a:cxn ang="0">
                <a:pos x="316" y="470"/>
              </a:cxn>
              <a:cxn ang="0">
                <a:pos x="349" y="519"/>
              </a:cxn>
              <a:cxn ang="0">
                <a:pos x="405" y="641"/>
              </a:cxn>
              <a:cxn ang="0">
                <a:pos x="446" y="714"/>
              </a:cxn>
              <a:cxn ang="0">
                <a:pos x="487" y="860"/>
              </a:cxn>
              <a:cxn ang="0">
                <a:pos x="495" y="1030"/>
              </a:cxn>
              <a:cxn ang="0">
                <a:pos x="543" y="1176"/>
              </a:cxn>
              <a:cxn ang="0">
                <a:pos x="592" y="1330"/>
              </a:cxn>
              <a:cxn ang="0">
                <a:pos x="657" y="1371"/>
              </a:cxn>
              <a:cxn ang="0">
                <a:pos x="681" y="1395"/>
              </a:cxn>
              <a:cxn ang="0">
                <a:pos x="892" y="1485"/>
              </a:cxn>
              <a:cxn ang="0">
                <a:pos x="1014" y="1590"/>
              </a:cxn>
              <a:cxn ang="0">
                <a:pos x="1111" y="1622"/>
              </a:cxn>
              <a:cxn ang="0">
                <a:pos x="1209" y="1614"/>
              </a:cxn>
              <a:cxn ang="0">
                <a:pos x="1233" y="1590"/>
              </a:cxn>
              <a:cxn ang="0">
                <a:pos x="1322" y="1533"/>
              </a:cxn>
              <a:cxn ang="0">
                <a:pos x="1566" y="1266"/>
              </a:cxn>
              <a:cxn ang="0">
                <a:pos x="1752" y="990"/>
              </a:cxn>
              <a:cxn ang="0">
                <a:pos x="1736" y="876"/>
              </a:cxn>
              <a:cxn ang="0">
                <a:pos x="1687" y="779"/>
              </a:cxn>
              <a:cxn ang="0">
                <a:pos x="1630" y="681"/>
              </a:cxn>
              <a:cxn ang="0">
                <a:pos x="1517" y="568"/>
              </a:cxn>
              <a:cxn ang="0">
                <a:pos x="1347" y="365"/>
              </a:cxn>
              <a:cxn ang="0">
                <a:pos x="1249" y="243"/>
              </a:cxn>
              <a:cxn ang="0">
                <a:pos x="1160" y="219"/>
              </a:cxn>
              <a:cxn ang="0">
                <a:pos x="973" y="187"/>
              </a:cxn>
              <a:cxn ang="0">
                <a:pos x="616" y="130"/>
              </a:cxn>
              <a:cxn ang="0">
                <a:pos x="324" y="16"/>
              </a:cxn>
              <a:cxn ang="0">
                <a:pos x="0" y="0"/>
              </a:cxn>
            </a:cxnLst>
            <a:rect l="0" t="0" r="r" b="b"/>
            <a:pathLst>
              <a:path w="1752" h="1622">
                <a:moveTo>
                  <a:pt x="0" y="0"/>
                </a:moveTo>
                <a:cubicBezTo>
                  <a:pt x="66" y="66"/>
                  <a:pt x="98" y="149"/>
                  <a:pt x="146" y="227"/>
                </a:cubicBezTo>
                <a:cubicBezTo>
                  <a:pt x="170" y="265"/>
                  <a:pt x="202" y="295"/>
                  <a:pt x="227" y="333"/>
                </a:cubicBezTo>
                <a:cubicBezTo>
                  <a:pt x="257" y="379"/>
                  <a:pt x="287" y="424"/>
                  <a:pt x="316" y="470"/>
                </a:cubicBezTo>
                <a:cubicBezTo>
                  <a:pt x="326" y="487"/>
                  <a:pt x="349" y="519"/>
                  <a:pt x="349" y="519"/>
                </a:cubicBezTo>
                <a:cubicBezTo>
                  <a:pt x="363" y="561"/>
                  <a:pt x="385" y="601"/>
                  <a:pt x="405" y="641"/>
                </a:cubicBezTo>
                <a:cubicBezTo>
                  <a:pt x="421" y="673"/>
                  <a:pt x="419" y="687"/>
                  <a:pt x="446" y="714"/>
                </a:cubicBezTo>
                <a:cubicBezTo>
                  <a:pt x="454" y="764"/>
                  <a:pt x="469" y="813"/>
                  <a:pt x="487" y="860"/>
                </a:cubicBezTo>
                <a:cubicBezTo>
                  <a:pt x="490" y="917"/>
                  <a:pt x="489" y="974"/>
                  <a:pt x="495" y="1030"/>
                </a:cubicBezTo>
                <a:cubicBezTo>
                  <a:pt x="500" y="1075"/>
                  <a:pt x="529" y="1134"/>
                  <a:pt x="543" y="1176"/>
                </a:cubicBezTo>
                <a:cubicBezTo>
                  <a:pt x="557" y="1219"/>
                  <a:pt x="563" y="1295"/>
                  <a:pt x="592" y="1330"/>
                </a:cubicBezTo>
                <a:cubicBezTo>
                  <a:pt x="619" y="1362"/>
                  <a:pt x="626" y="1349"/>
                  <a:pt x="657" y="1371"/>
                </a:cubicBezTo>
                <a:cubicBezTo>
                  <a:pt x="666" y="1378"/>
                  <a:pt x="671" y="1389"/>
                  <a:pt x="681" y="1395"/>
                </a:cubicBezTo>
                <a:cubicBezTo>
                  <a:pt x="745" y="1435"/>
                  <a:pt x="821" y="1458"/>
                  <a:pt x="892" y="1485"/>
                </a:cubicBezTo>
                <a:cubicBezTo>
                  <a:pt x="926" y="1519"/>
                  <a:pt x="966" y="1569"/>
                  <a:pt x="1014" y="1590"/>
                </a:cubicBezTo>
                <a:cubicBezTo>
                  <a:pt x="1045" y="1604"/>
                  <a:pt x="1111" y="1622"/>
                  <a:pt x="1111" y="1622"/>
                </a:cubicBezTo>
                <a:cubicBezTo>
                  <a:pt x="1144" y="1619"/>
                  <a:pt x="1177" y="1622"/>
                  <a:pt x="1209" y="1614"/>
                </a:cubicBezTo>
                <a:cubicBezTo>
                  <a:pt x="1220" y="1611"/>
                  <a:pt x="1224" y="1596"/>
                  <a:pt x="1233" y="1590"/>
                </a:cubicBezTo>
                <a:cubicBezTo>
                  <a:pt x="1263" y="1570"/>
                  <a:pt x="1291" y="1556"/>
                  <a:pt x="1322" y="1533"/>
                </a:cubicBezTo>
                <a:cubicBezTo>
                  <a:pt x="1422" y="1458"/>
                  <a:pt x="1496" y="1368"/>
                  <a:pt x="1566" y="1266"/>
                </a:cubicBezTo>
                <a:cubicBezTo>
                  <a:pt x="1631" y="1172"/>
                  <a:pt x="1715" y="1101"/>
                  <a:pt x="1752" y="990"/>
                </a:cubicBezTo>
                <a:cubicBezTo>
                  <a:pt x="1751" y="981"/>
                  <a:pt x="1744" y="897"/>
                  <a:pt x="1736" y="876"/>
                </a:cubicBezTo>
                <a:cubicBezTo>
                  <a:pt x="1723" y="842"/>
                  <a:pt x="1698" y="814"/>
                  <a:pt x="1687" y="779"/>
                </a:cubicBezTo>
                <a:cubicBezTo>
                  <a:pt x="1675" y="742"/>
                  <a:pt x="1667" y="709"/>
                  <a:pt x="1630" y="681"/>
                </a:cubicBezTo>
                <a:cubicBezTo>
                  <a:pt x="1594" y="654"/>
                  <a:pt x="1540" y="603"/>
                  <a:pt x="1517" y="568"/>
                </a:cubicBezTo>
                <a:cubicBezTo>
                  <a:pt x="1469" y="497"/>
                  <a:pt x="1420" y="413"/>
                  <a:pt x="1347" y="365"/>
                </a:cubicBezTo>
                <a:cubicBezTo>
                  <a:pt x="1325" y="324"/>
                  <a:pt x="1289" y="268"/>
                  <a:pt x="1249" y="243"/>
                </a:cubicBezTo>
                <a:cubicBezTo>
                  <a:pt x="1223" y="227"/>
                  <a:pt x="1190" y="226"/>
                  <a:pt x="1160" y="219"/>
                </a:cubicBezTo>
                <a:cubicBezTo>
                  <a:pt x="1098" y="204"/>
                  <a:pt x="1037" y="194"/>
                  <a:pt x="973" y="187"/>
                </a:cubicBezTo>
                <a:cubicBezTo>
                  <a:pt x="851" y="141"/>
                  <a:pt x="749" y="136"/>
                  <a:pt x="616" y="130"/>
                </a:cubicBezTo>
                <a:cubicBezTo>
                  <a:pt x="516" y="97"/>
                  <a:pt x="434" y="23"/>
                  <a:pt x="324" y="16"/>
                </a:cubicBezTo>
                <a:cubicBezTo>
                  <a:pt x="216" y="9"/>
                  <a:pt x="108" y="5"/>
                  <a:pt x="0" y="0"/>
                </a:cubicBezTo>
                <a:close/>
              </a:path>
            </a:pathLst>
          </a:custGeom>
          <a:solidFill>
            <a:srgbClr val="FFFF99"/>
          </a:solidFill>
          <a:ln w="9525" cap="flat" cmpd="sng">
            <a:solidFill>
              <a:schemeClr val="tx1"/>
            </a:solidFill>
            <a:prstDash val="solid"/>
            <a:round/>
            <a:headEnd/>
            <a:tailEnd/>
          </a:ln>
          <a:effectLst/>
        </p:spPr>
        <p:txBody>
          <a:bodyPr wrap="none"/>
          <a:lstStyle/>
          <a:p>
            <a:endParaRPr lang="nb-NO"/>
          </a:p>
        </p:txBody>
      </p:sp>
      <p:sp>
        <p:nvSpPr>
          <p:cNvPr id="424963" name="Freeform 3"/>
          <p:cNvSpPr>
            <a:spLocks/>
          </p:cNvSpPr>
          <p:nvPr>
            <p:custDataLst>
              <p:tags r:id="rId4"/>
            </p:custDataLst>
          </p:nvPr>
        </p:nvSpPr>
        <p:spPr bwMode="auto">
          <a:xfrm>
            <a:off x="4883152" y="3319464"/>
            <a:ext cx="1779587" cy="2370137"/>
          </a:xfrm>
          <a:custGeom>
            <a:avLst/>
            <a:gdLst/>
            <a:ahLst/>
            <a:cxnLst>
              <a:cxn ang="0">
                <a:pos x="642" y="0"/>
              </a:cxn>
              <a:cxn ang="0">
                <a:pos x="610" y="81"/>
              </a:cxn>
              <a:cxn ang="0">
                <a:pos x="561" y="187"/>
              </a:cxn>
              <a:cxn ang="0">
                <a:pos x="488" y="398"/>
              </a:cxn>
              <a:cxn ang="0">
                <a:pos x="456" y="455"/>
              </a:cxn>
              <a:cxn ang="0">
                <a:pos x="423" y="479"/>
              </a:cxn>
              <a:cxn ang="0">
                <a:pos x="350" y="568"/>
              </a:cxn>
              <a:cxn ang="0">
                <a:pos x="261" y="698"/>
              </a:cxn>
              <a:cxn ang="0">
                <a:pos x="220" y="730"/>
              </a:cxn>
              <a:cxn ang="0">
                <a:pos x="115" y="844"/>
              </a:cxn>
              <a:cxn ang="0">
                <a:pos x="99" y="868"/>
              </a:cxn>
              <a:cxn ang="0">
                <a:pos x="50" y="901"/>
              </a:cxn>
              <a:cxn ang="0">
                <a:pos x="9" y="966"/>
              </a:cxn>
              <a:cxn ang="0">
                <a:pos x="1" y="1022"/>
              </a:cxn>
              <a:cxn ang="0">
                <a:pos x="17" y="1177"/>
              </a:cxn>
              <a:cxn ang="0">
                <a:pos x="42" y="1217"/>
              </a:cxn>
              <a:cxn ang="0">
                <a:pos x="172" y="1371"/>
              </a:cxn>
              <a:cxn ang="0">
                <a:pos x="285" y="1461"/>
              </a:cxn>
              <a:cxn ang="0">
                <a:pos x="415" y="1493"/>
              </a:cxn>
              <a:cxn ang="0">
                <a:pos x="756" y="1461"/>
              </a:cxn>
              <a:cxn ang="0">
                <a:pos x="894" y="1404"/>
              </a:cxn>
              <a:cxn ang="0">
                <a:pos x="959" y="1363"/>
              </a:cxn>
              <a:cxn ang="0">
                <a:pos x="1007" y="1306"/>
              </a:cxn>
              <a:cxn ang="0">
                <a:pos x="1096" y="1217"/>
              </a:cxn>
              <a:cxn ang="0">
                <a:pos x="1121" y="739"/>
              </a:cxn>
              <a:cxn ang="0">
                <a:pos x="1048" y="528"/>
              </a:cxn>
              <a:cxn ang="0">
                <a:pos x="967" y="373"/>
              </a:cxn>
              <a:cxn ang="0">
                <a:pos x="845" y="187"/>
              </a:cxn>
              <a:cxn ang="0">
                <a:pos x="837" y="163"/>
              </a:cxn>
              <a:cxn ang="0">
                <a:pos x="813" y="154"/>
              </a:cxn>
              <a:cxn ang="0">
                <a:pos x="772" y="122"/>
              </a:cxn>
              <a:cxn ang="0">
                <a:pos x="683" y="33"/>
              </a:cxn>
              <a:cxn ang="0">
                <a:pos x="642" y="0"/>
              </a:cxn>
            </a:cxnLst>
            <a:rect l="0" t="0" r="r" b="b"/>
            <a:pathLst>
              <a:path w="1121" h="1493">
                <a:moveTo>
                  <a:pt x="642" y="0"/>
                </a:moveTo>
                <a:cubicBezTo>
                  <a:pt x="632" y="30"/>
                  <a:pt x="628" y="55"/>
                  <a:pt x="610" y="81"/>
                </a:cubicBezTo>
                <a:cubicBezTo>
                  <a:pt x="601" y="118"/>
                  <a:pt x="582" y="155"/>
                  <a:pt x="561" y="187"/>
                </a:cubicBezTo>
                <a:cubicBezTo>
                  <a:pt x="543" y="261"/>
                  <a:pt x="522" y="330"/>
                  <a:pt x="488" y="398"/>
                </a:cubicBezTo>
                <a:cubicBezTo>
                  <a:pt x="483" y="408"/>
                  <a:pt x="466" y="445"/>
                  <a:pt x="456" y="455"/>
                </a:cubicBezTo>
                <a:cubicBezTo>
                  <a:pt x="446" y="465"/>
                  <a:pt x="433" y="470"/>
                  <a:pt x="423" y="479"/>
                </a:cubicBezTo>
                <a:cubicBezTo>
                  <a:pt x="394" y="504"/>
                  <a:pt x="372" y="539"/>
                  <a:pt x="350" y="568"/>
                </a:cubicBezTo>
                <a:cubicBezTo>
                  <a:pt x="319" y="609"/>
                  <a:pt x="298" y="661"/>
                  <a:pt x="261" y="698"/>
                </a:cubicBezTo>
                <a:cubicBezTo>
                  <a:pt x="249" y="710"/>
                  <a:pt x="233" y="718"/>
                  <a:pt x="220" y="730"/>
                </a:cubicBezTo>
                <a:cubicBezTo>
                  <a:pt x="201" y="788"/>
                  <a:pt x="151" y="801"/>
                  <a:pt x="115" y="844"/>
                </a:cubicBezTo>
                <a:cubicBezTo>
                  <a:pt x="109" y="851"/>
                  <a:pt x="106" y="862"/>
                  <a:pt x="99" y="868"/>
                </a:cubicBezTo>
                <a:cubicBezTo>
                  <a:pt x="84" y="881"/>
                  <a:pt x="50" y="901"/>
                  <a:pt x="50" y="901"/>
                </a:cubicBezTo>
                <a:cubicBezTo>
                  <a:pt x="34" y="926"/>
                  <a:pt x="18" y="938"/>
                  <a:pt x="9" y="966"/>
                </a:cubicBezTo>
                <a:cubicBezTo>
                  <a:pt x="6" y="985"/>
                  <a:pt x="0" y="1003"/>
                  <a:pt x="1" y="1022"/>
                </a:cubicBezTo>
                <a:cubicBezTo>
                  <a:pt x="3" y="1074"/>
                  <a:pt x="6" y="1126"/>
                  <a:pt x="17" y="1177"/>
                </a:cubicBezTo>
                <a:cubicBezTo>
                  <a:pt x="20" y="1192"/>
                  <a:pt x="34" y="1203"/>
                  <a:pt x="42" y="1217"/>
                </a:cubicBezTo>
                <a:cubicBezTo>
                  <a:pt x="77" y="1279"/>
                  <a:pt x="121" y="1320"/>
                  <a:pt x="172" y="1371"/>
                </a:cubicBezTo>
                <a:cubicBezTo>
                  <a:pt x="204" y="1403"/>
                  <a:pt x="242" y="1447"/>
                  <a:pt x="285" y="1461"/>
                </a:cubicBezTo>
                <a:cubicBezTo>
                  <a:pt x="328" y="1475"/>
                  <a:pt x="372" y="1479"/>
                  <a:pt x="415" y="1493"/>
                </a:cubicBezTo>
                <a:cubicBezTo>
                  <a:pt x="528" y="1482"/>
                  <a:pt x="644" y="1479"/>
                  <a:pt x="756" y="1461"/>
                </a:cubicBezTo>
                <a:cubicBezTo>
                  <a:pt x="803" y="1444"/>
                  <a:pt x="847" y="1422"/>
                  <a:pt x="894" y="1404"/>
                </a:cubicBezTo>
                <a:cubicBezTo>
                  <a:pt x="914" y="1388"/>
                  <a:pt x="939" y="1379"/>
                  <a:pt x="959" y="1363"/>
                </a:cubicBezTo>
                <a:cubicBezTo>
                  <a:pt x="978" y="1347"/>
                  <a:pt x="988" y="1322"/>
                  <a:pt x="1007" y="1306"/>
                </a:cubicBezTo>
                <a:cubicBezTo>
                  <a:pt x="1040" y="1277"/>
                  <a:pt x="1070" y="1253"/>
                  <a:pt x="1096" y="1217"/>
                </a:cubicBezTo>
                <a:cubicBezTo>
                  <a:pt x="1107" y="1057"/>
                  <a:pt x="1115" y="899"/>
                  <a:pt x="1121" y="739"/>
                </a:cubicBezTo>
                <a:cubicBezTo>
                  <a:pt x="1112" y="665"/>
                  <a:pt x="1093" y="588"/>
                  <a:pt x="1048" y="528"/>
                </a:cubicBezTo>
                <a:cubicBezTo>
                  <a:pt x="1028" y="468"/>
                  <a:pt x="1000" y="425"/>
                  <a:pt x="967" y="373"/>
                </a:cubicBezTo>
                <a:cubicBezTo>
                  <a:pt x="922" y="303"/>
                  <a:pt x="907" y="249"/>
                  <a:pt x="845" y="187"/>
                </a:cubicBezTo>
                <a:cubicBezTo>
                  <a:pt x="842" y="179"/>
                  <a:pt x="843" y="169"/>
                  <a:pt x="837" y="163"/>
                </a:cubicBezTo>
                <a:cubicBezTo>
                  <a:pt x="831" y="157"/>
                  <a:pt x="820" y="158"/>
                  <a:pt x="813" y="154"/>
                </a:cubicBezTo>
                <a:cubicBezTo>
                  <a:pt x="798" y="145"/>
                  <a:pt x="786" y="132"/>
                  <a:pt x="772" y="122"/>
                </a:cubicBezTo>
                <a:cubicBezTo>
                  <a:pt x="750" y="90"/>
                  <a:pt x="719" y="45"/>
                  <a:pt x="683" y="33"/>
                </a:cubicBezTo>
                <a:cubicBezTo>
                  <a:pt x="652" y="12"/>
                  <a:pt x="665" y="23"/>
                  <a:pt x="642" y="0"/>
                </a:cubicBezTo>
                <a:close/>
              </a:path>
            </a:pathLst>
          </a:custGeom>
          <a:solidFill>
            <a:srgbClr val="FFFF99"/>
          </a:solidFill>
          <a:ln w="9525" cap="flat" cmpd="sng">
            <a:solidFill>
              <a:schemeClr val="tx1"/>
            </a:solidFill>
            <a:prstDash val="solid"/>
            <a:round/>
            <a:headEnd/>
            <a:tailEnd/>
          </a:ln>
          <a:effectLst/>
        </p:spPr>
        <p:txBody>
          <a:bodyPr wrap="none"/>
          <a:lstStyle/>
          <a:p>
            <a:endParaRPr lang="nb-NO"/>
          </a:p>
        </p:txBody>
      </p:sp>
      <p:sp>
        <p:nvSpPr>
          <p:cNvPr id="424964" name="Freeform 4"/>
          <p:cNvSpPr>
            <a:spLocks/>
          </p:cNvSpPr>
          <p:nvPr>
            <p:custDataLst>
              <p:tags r:id="rId5"/>
            </p:custDataLst>
          </p:nvPr>
        </p:nvSpPr>
        <p:spPr bwMode="auto">
          <a:xfrm>
            <a:off x="2670176" y="3078164"/>
            <a:ext cx="3128962" cy="2560637"/>
          </a:xfrm>
          <a:custGeom>
            <a:avLst/>
            <a:gdLst/>
            <a:ahLst/>
            <a:cxnLst>
              <a:cxn ang="0">
                <a:pos x="1947" y="71"/>
              </a:cxn>
              <a:cxn ang="0">
                <a:pos x="1614" y="71"/>
              </a:cxn>
              <a:cxn ang="0">
                <a:pos x="1249" y="87"/>
              </a:cxn>
              <a:cxn ang="0">
                <a:pos x="1095" y="136"/>
              </a:cxn>
              <a:cxn ang="0">
                <a:pos x="982" y="168"/>
              </a:cxn>
              <a:cxn ang="0">
                <a:pos x="949" y="185"/>
              </a:cxn>
              <a:cxn ang="0">
                <a:pos x="900" y="201"/>
              </a:cxn>
              <a:cxn ang="0">
                <a:pos x="835" y="250"/>
              </a:cxn>
              <a:cxn ang="0">
                <a:pos x="803" y="298"/>
              </a:cxn>
              <a:cxn ang="0">
                <a:pos x="681" y="306"/>
              </a:cxn>
              <a:cxn ang="0">
                <a:pos x="600" y="331"/>
              </a:cxn>
              <a:cxn ang="0">
                <a:pos x="511" y="379"/>
              </a:cxn>
              <a:cxn ang="0">
                <a:pos x="479" y="404"/>
              </a:cxn>
              <a:cxn ang="0">
                <a:pos x="406" y="420"/>
              </a:cxn>
              <a:cxn ang="0">
                <a:pos x="357" y="436"/>
              </a:cxn>
              <a:cxn ang="0">
                <a:pos x="332" y="444"/>
              </a:cxn>
              <a:cxn ang="0">
                <a:pos x="292" y="469"/>
              </a:cxn>
              <a:cxn ang="0">
                <a:pos x="178" y="590"/>
              </a:cxn>
              <a:cxn ang="0">
                <a:pos x="73" y="736"/>
              </a:cxn>
              <a:cxn ang="0">
                <a:pos x="40" y="785"/>
              </a:cxn>
              <a:cxn ang="0">
                <a:pos x="0" y="915"/>
              </a:cxn>
              <a:cxn ang="0">
                <a:pos x="8" y="1158"/>
              </a:cxn>
              <a:cxn ang="0">
                <a:pos x="97" y="1288"/>
              </a:cxn>
              <a:cxn ang="0">
                <a:pos x="162" y="1369"/>
              </a:cxn>
              <a:cxn ang="0">
                <a:pos x="332" y="1475"/>
              </a:cxn>
              <a:cxn ang="0">
                <a:pos x="389" y="1499"/>
              </a:cxn>
              <a:cxn ang="0">
                <a:pos x="519" y="1580"/>
              </a:cxn>
              <a:cxn ang="0">
                <a:pos x="560" y="1596"/>
              </a:cxn>
              <a:cxn ang="0">
                <a:pos x="641" y="1613"/>
              </a:cxn>
              <a:cxn ang="0">
                <a:pos x="762" y="1604"/>
              </a:cxn>
              <a:cxn ang="0">
                <a:pos x="852" y="1564"/>
              </a:cxn>
              <a:cxn ang="0">
                <a:pos x="1046" y="1499"/>
              </a:cxn>
              <a:cxn ang="0">
                <a:pos x="1136" y="1410"/>
              </a:cxn>
              <a:cxn ang="0">
                <a:pos x="1225" y="1256"/>
              </a:cxn>
              <a:cxn ang="0">
                <a:pos x="1355" y="1077"/>
              </a:cxn>
              <a:cxn ang="0">
                <a:pos x="1428" y="972"/>
              </a:cxn>
              <a:cxn ang="0">
                <a:pos x="1501" y="866"/>
              </a:cxn>
              <a:cxn ang="0">
                <a:pos x="1541" y="826"/>
              </a:cxn>
              <a:cxn ang="0">
                <a:pos x="1614" y="728"/>
              </a:cxn>
              <a:cxn ang="0">
                <a:pos x="1728" y="452"/>
              </a:cxn>
              <a:cxn ang="0">
                <a:pos x="1801" y="323"/>
              </a:cxn>
              <a:cxn ang="0">
                <a:pos x="1882" y="209"/>
              </a:cxn>
              <a:cxn ang="0">
                <a:pos x="1923" y="136"/>
              </a:cxn>
              <a:cxn ang="0">
                <a:pos x="1898" y="144"/>
              </a:cxn>
              <a:cxn ang="0">
                <a:pos x="1914" y="120"/>
              </a:cxn>
              <a:cxn ang="0">
                <a:pos x="1947" y="71"/>
              </a:cxn>
            </a:cxnLst>
            <a:rect l="0" t="0" r="r" b="b"/>
            <a:pathLst>
              <a:path w="1971" h="1613">
                <a:moveTo>
                  <a:pt x="1947" y="71"/>
                </a:moveTo>
                <a:cubicBezTo>
                  <a:pt x="1826" y="47"/>
                  <a:pt x="1753" y="61"/>
                  <a:pt x="1614" y="71"/>
                </a:cubicBezTo>
                <a:cubicBezTo>
                  <a:pt x="1480" y="116"/>
                  <a:pt x="1622" y="71"/>
                  <a:pt x="1249" y="87"/>
                </a:cubicBezTo>
                <a:cubicBezTo>
                  <a:pt x="1195" y="89"/>
                  <a:pt x="1145" y="119"/>
                  <a:pt x="1095" y="136"/>
                </a:cubicBezTo>
                <a:cubicBezTo>
                  <a:pt x="1044" y="187"/>
                  <a:pt x="1097" y="144"/>
                  <a:pt x="982" y="168"/>
                </a:cubicBezTo>
                <a:cubicBezTo>
                  <a:pt x="970" y="170"/>
                  <a:pt x="960" y="180"/>
                  <a:pt x="949" y="185"/>
                </a:cubicBezTo>
                <a:cubicBezTo>
                  <a:pt x="933" y="191"/>
                  <a:pt x="900" y="201"/>
                  <a:pt x="900" y="201"/>
                </a:cubicBezTo>
                <a:cubicBezTo>
                  <a:pt x="880" y="215"/>
                  <a:pt x="850" y="233"/>
                  <a:pt x="835" y="250"/>
                </a:cubicBezTo>
                <a:cubicBezTo>
                  <a:pt x="822" y="264"/>
                  <a:pt x="821" y="291"/>
                  <a:pt x="803" y="298"/>
                </a:cubicBezTo>
                <a:cubicBezTo>
                  <a:pt x="765" y="312"/>
                  <a:pt x="722" y="303"/>
                  <a:pt x="681" y="306"/>
                </a:cubicBezTo>
                <a:cubicBezTo>
                  <a:pt x="654" y="316"/>
                  <a:pt x="627" y="322"/>
                  <a:pt x="600" y="331"/>
                </a:cubicBezTo>
                <a:cubicBezTo>
                  <a:pt x="572" y="350"/>
                  <a:pt x="538" y="358"/>
                  <a:pt x="511" y="379"/>
                </a:cubicBezTo>
                <a:cubicBezTo>
                  <a:pt x="500" y="387"/>
                  <a:pt x="492" y="399"/>
                  <a:pt x="479" y="404"/>
                </a:cubicBezTo>
                <a:cubicBezTo>
                  <a:pt x="456" y="413"/>
                  <a:pt x="430" y="414"/>
                  <a:pt x="406" y="420"/>
                </a:cubicBezTo>
                <a:cubicBezTo>
                  <a:pt x="389" y="424"/>
                  <a:pt x="373" y="431"/>
                  <a:pt x="357" y="436"/>
                </a:cubicBezTo>
                <a:cubicBezTo>
                  <a:pt x="349" y="439"/>
                  <a:pt x="332" y="444"/>
                  <a:pt x="332" y="444"/>
                </a:cubicBezTo>
                <a:cubicBezTo>
                  <a:pt x="262" y="519"/>
                  <a:pt x="376" y="403"/>
                  <a:pt x="292" y="469"/>
                </a:cubicBezTo>
                <a:cubicBezTo>
                  <a:pt x="251" y="501"/>
                  <a:pt x="212" y="550"/>
                  <a:pt x="178" y="590"/>
                </a:cubicBezTo>
                <a:cubicBezTo>
                  <a:pt x="143" y="632"/>
                  <a:pt x="98" y="685"/>
                  <a:pt x="73" y="736"/>
                </a:cubicBezTo>
                <a:cubicBezTo>
                  <a:pt x="54" y="776"/>
                  <a:pt x="66" y="761"/>
                  <a:pt x="40" y="785"/>
                </a:cubicBezTo>
                <a:cubicBezTo>
                  <a:pt x="25" y="831"/>
                  <a:pt x="8" y="867"/>
                  <a:pt x="0" y="915"/>
                </a:cubicBezTo>
                <a:cubicBezTo>
                  <a:pt x="3" y="996"/>
                  <a:pt x="1" y="1077"/>
                  <a:pt x="8" y="1158"/>
                </a:cubicBezTo>
                <a:cubicBezTo>
                  <a:pt x="13" y="1214"/>
                  <a:pt x="61" y="1252"/>
                  <a:pt x="97" y="1288"/>
                </a:cubicBezTo>
                <a:cubicBezTo>
                  <a:pt x="143" y="1334"/>
                  <a:pt x="107" y="1291"/>
                  <a:pt x="162" y="1369"/>
                </a:cubicBezTo>
                <a:cubicBezTo>
                  <a:pt x="179" y="1393"/>
                  <a:pt x="300" y="1455"/>
                  <a:pt x="332" y="1475"/>
                </a:cubicBezTo>
                <a:cubicBezTo>
                  <a:pt x="435" y="1540"/>
                  <a:pt x="310" y="1456"/>
                  <a:pt x="389" y="1499"/>
                </a:cubicBezTo>
                <a:cubicBezTo>
                  <a:pt x="434" y="1524"/>
                  <a:pt x="471" y="1559"/>
                  <a:pt x="519" y="1580"/>
                </a:cubicBezTo>
                <a:cubicBezTo>
                  <a:pt x="532" y="1586"/>
                  <a:pt x="546" y="1592"/>
                  <a:pt x="560" y="1596"/>
                </a:cubicBezTo>
                <a:cubicBezTo>
                  <a:pt x="587" y="1603"/>
                  <a:pt x="641" y="1613"/>
                  <a:pt x="641" y="1613"/>
                </a:cubicBezTo>
                <a:cubicBezTo>
                  <a:pt x="681" y="1610"/>
                  <a:pt x="722" y="1609"/>
                  <a:pt x="762" y="1604"/>
                </a:cubicBezTo>
                <a:cubicBezTo>
                  <a:pt x="784" y="1601"/>
                  <a:pt x="851" y="1565"/>
                  <a:pt x="852" y="1564"/>
                </a:cubicBezTo>
                <a:cubicBezTo>
                  <a:pt x="914" y="1534"/>
                  <a:pt x="982" y="1520"/>
                  <a:pt x="1046" y="1499"/>
                </a:cubicBezTo>
                <a:cubicBezTo>
                  <a:pt x="1078" y="1469"/>
                  <a:pt x="1109" y="1445"/>
                  <a:pt x="1136" y="1410"/>
                </a:cubicBezTo>
                <a:cubicBezTo>
                  <a:pt x="1172" y="1362"/>
                  <a:pt x="1190" y="1305"/>
                  <a:pt x="1225" y="1256"/>
                </a:cubicBezTo>
                <a:cubicBezTo>
                  <a:pt x="1268" y="1196"/>
                  <a:pt x="1312" y="1137"/>
                  <a:pt x="1355" y="1077"/>
                </a:cubicBezTo>
                <a:cubicBezTo>
                  <a:pt x="1380" y="1043"/>
                  <a:pt x="1398" y="1003"/>
                  <a:pt x="1428" y="972"/>
                </a:cubicBezTo>
                <a:cubicBezTo>
                  <a:pt x="1460" y="939"/>
                  <a:pt x="1473" y="901"/>
                  <a:pt x="1501" y="866"/>
                </a:cubicBezTo>
                <a:cubicBezTo>
                  <a:pt x="1513" y="851"/>
                  <a:pt x="1529" y="841"/>
                  <a:pt x="1541" y="826"/>
                </a:cubicBezTo>
                <a:cubicBezTo>
                  <a:pt x="1567" y="794"/>
                  <a:pt x="1614" y="728"/>
                  <a:pt x="1614" y="728"/>
                </a:cubicBezTo>
                <a:cubicBezTo>
                  <a:pt x="1636" y="641"/>
                  <a:pt x="1665" y="518"/>
                  <a:pt x="1728" y="452"/>
                </a:cubicBezTo>
                <a:cubicBezTo>
                  <a:pt x="1743" y="407"/>
                  <a:pt x="1768" y="356"/>
                  <a:pt x="1801" y="323"/>
                </a:cubicBezTo>
                <a:cubicBezTo>
                  <a:pt x="1813" y="273"/>
                  <a:pt x="1852" y="250"/>
                  <a:pt x="1882" y="209"/>
                </a:cubicBezTo>
                <a:cubicBezTo>
                  <a:pt x="1890" y="178"/>
                  <a:pt x="1893" y="150"/>
                  <a:pt x="1923" y="136"/>
                </a:cubicBezTo>
                <a:cubicBezTo>
                  <a:pt x="1915" y="139"/>
                  <a:pt x="1902" y="152"/>
                  <a:pt x="1898" y="144"/>
                </a:cubicBezTo>
                <a:cubicBezTo>
                  <a:pt x="1893" y="136"/>
                  <a:pt x="1910" y="129"/>
                  <a:pt x="1914" y="120"/>
                </a:cubicBezTo>
                <a:cubicBezTo>
                  <a:pt x="1923" y="103"/>
                  <a:pt x="1971" y="0"/>
                  <a:pt x="1947" y="71"/>
                </a:cubicBezTo>
                <a:close/>
              </a:path>
            </a:pathLst>
          </a:custGeom>
          <a:solidFill>
            <a:srgbClr val="FFFF99"/>
          </a:solidFill>
          <a:ln w="9525" cap="flat" cmpd="sng">
            <a:solidFill>
              <a:schemeClr val="tx1"/>
            </a:solidFill>
            <a:prstDash val="solid"/>
            <a:round/>
            <a:headEnd/>
            <a:tailEnd/>
          </a:ln>
          <a:effectLst/>
        </p:spPr>
        <p:txBody>
          <a:bodyPr wrap="none"/>
          <a:lstStyle/>
          <a:p>
            <a:endParaRPr lang="nb-NO"/>
          </a:p>
        </p:txBody>
      </p:sp>
      <p:sp>
        <p:nvSpPr>
          <p:cNvPr id="424965" name="Rectangle 5"/>
          <p:cNvSpPr>
            <a:spLocks noGrp="1" noChangeArrowheads="1"/>
          </p:cNvSpPr>
          <p:nvPr>
            <p:ph type="title"/>
            <p:custDataLst>
              <p:tags r:id="rId6"/>
            </p:custDataLst>
          </p:nvPr>
        </p:nvSpPr>
        <p:spPr>
          <a:xfrm>
            <a:off x="2070100" y="0"/>
            <a:ext cx="7772400" cy="1143000"/>
          </a:xfrm>
        </p:spPr>
        <p:txBody>
          <a:bodyPr/>
          <a:lstStyle/>
          <a:p>
            <a:r>
              <a:rPr lang="en-US" dirty="0"/>
              <a:t>Switch: traffic isolation</a:t>
            </a:r>
          </a:p>
        </p:txBody>
      </p:sp>
      <p:sp>
        <p:nvSpPr>
          <p:cNvPr id="424966" name="Rectangle 6"/>
          <p:cNvSpPr>
            <a:spLocks noGrp="1" noChangeArrowheads="1"/>
          </p:cNvSpPr>
          <p:nvPr>
            <p:ph idx="1"/>
            <p:custDataLst>
              <p:tags r:id="rId7"/>
            </p:custDataLst>
          </p:nvPr>
        </p:nvSpPr>
        <p:spPr>
          <a:xfrm>
            <a:off x="2314575" y="1090614"/>
            <a:ext cx="7881938" cy="1995487"/>
          </a:xfrm>
        </p:spPr>
        <p:txBody>
          <a:bodyPr>
            <a:normAutofit fontScale="77500" lnSpcReduction="20000"/>
          </a:bodyPr>
          <a:lstStyle/>
          <a:p>
            <a:r>
              <a:rPr lang="en-US" dirty="0"/>
              <a:t>installing a switch will divide the local network into segments</a:t>
            </a:r>
          </a:p>
          <a:p>
            <a:r>
              <a:rPr lang="en-US" dirty="0"/>
              <a:t>Self-learning</a:t>
            </a:r>
          </a:p>
          <a:p>
            <a:r>
              <a:rPr lang="en-US" dirty="0"/>
              <a:t>Uses Carrier Sense Multiple Access / Collision Detection (CSMA/CD)</a:t>
            </a:r>
          </a:p>
          <a:p>
            <a:r>
              <a:rPr lang="en-US" dirty="0"/>
              <a:t>the switch </a:t>
            </a:r>
            <a:r>
              <a:rPr lang="en-US" dirty="0">
                <a:solidFill>
                  <a:srgbClr val="FF0000"/>
                </a:solidFill>
              </a:rPr>
              <a:t>filters</a:t>
            </a:r>
            <a:r>
              <a:rPr lang="en-US" dirty="0"/>
              <a:t> frames: </a:t>
            </a:r>
          </a:p>
          <a:p>
            <a:pPr lvl="1"/>
            <a:r>
              <a:rPr lang="en-US" dirty="0"/>
              <a:t>frames going to machine on the same segment will not normally be sent to other segments</a:t>
            </a:r>
          </a:p>
          <a:p>
            <a:pPr lvl="1"/>
            <a:r>
              <a:rPr lang="en-US" dirty="0"/>
              <a:t>the segments become separate </a:t>
            </a:r>
            <a:r>
              <a:rPr lang="en-US" dirty="0">
                <a:solidFill>
                  <a:srgbClr val="FF0000"/>
                </a:solidFill>
              </a:rPr>
              <a:t>collision domains</a:t>
            </a:r>
            <a:endParaRPr lang="en-US" dirty="0"/>
          </a:p>
        </p:txBody>
      </p:sp>
      <p:grpSp>
        <p:nvGrpSpPr>
          <p:cNvPr id="424967" name="Group 7"/>
          <p:cNvGrpSpPr>
            <a:grpSpLocks/>
          </p:cNvGrpSpPr>
          <p:nvPr>
            <p:custDataLst>
              <p:tags r:id="rId8"/>
            </p:custDataLst>
          </p:nvPr>
        </p:nvGrpSpPr>
        <p:grpSpPr bwMode="auto">
          <a:xfrm>
            <a:off x="2930526" y="3016250"/>
            <a:ext cx="5835650" cy="2514600"/>
            <a:chOff x="602" y="2283"/>
            <a:chExt cx="3676" cy="1584"/>
          </a:xfrm>
        </p:grpSpPr>
        <p:sp>
          <p:nvSpPr>
            <p:cNvPr id="424968" name="Rectangle 8"/>
            <p:cNvSpPr>
              <a:spLocks noChangeArrowheads="1"/>
            </p:cNvSpPr>
            <p:nvPr/>
          </p:nvSpPr>
          <p:spPr bwMode="auto">
            <a:xfrm>
              <a:off x="2320" y="3240"/>
              <a:ext cx="182" cy="4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24969" name="Object 9"/>
            <p:cNvGraphicFramePr>
              <a:graphicFrameLocks noChangeAspect="1"/>
            </p:cNvGraphicFramePr>
            <p:nvPr/>
          </p:nvGraphicFramePr>
          <p:xfrm>
            <a:off x="879" y="3440"/>
            <a:ext cx="262" cy="214"/>
          </p:xfrm>
          <a:graphic>
            <a:graphicData uri="http://schemas.openxmlformats.org/presentationml/2006/ole">
              <mc:AlternateContent xmlns:mc="http://schemas.openxmlformats.org/markup-compatibility/2006">
                <mc:Choice xmlns:v="urn:schemas-microsoft-com:vml" Requires="v">
                  <p:oleObj name="Clip" r:id="rId15" imgW="1305000" imgH="1085760" progId="">
                    <p:embed/>
                  </p:oleObj>
                </mc:Choice>
                <mc:Fallback>
                  <p:oleObj name="Clip" r:id="rId15" imgW="1305000" imgH="1085760" progId="">
                    <p:embed/>
                    <p:pic>
                      <p:nvPicPr>
                        <p:cNvPr id="424969"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9" y="3440"/>
                          <a:ext cx="262"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0" name="Object 10"/>
            <p:cNvGraphicFramePr>
              <a:graphicFrameLocks noChangeAspect="1"/>
            </p:cNvGraphicFramePr>
            <p:nvPr/>
          </p:nvGraphicFramePr>
          <p:xfrm>
            <a:off x="2583" y="3448"/>
            <a:ext cx="263" cy="214"/>
          </p:xfrm>
          <a:graphic>
            <a:graphicData uri="http://schemas.openxmlformats.org/presentationml/2006/ole">
              <mc:AlternateContent xmlns:mc="http://schemas.openxmlformats.org/markup-compatibility/2006">
                <mc:Choice xmlns:v="urn:schemas-microsoft-com:vml" Requires="v">
                  <p:oleObj name="Clip" r:id="rId17" imgW="1305000" imgH="1085760" progId="">
                    <p:embed/>
                  </p:oleObj>
                </mc:Choice>
                <mc:Fallback>
                  <p:oleObj name="Clip" r:id="rId17" imgW="1305000" imgH="1085760" progId="">
                    <p:embed/>
                    <p:pic>
                      <p:nvPicPr>
                        <p:cNvPr id="42497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3" y="3448"/>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1" name="Object 11"/>
            <p:cNvGraphicFramePr>
              <a:graphicFrameLocks noChangeAspect="1"/>
            </p:cNvGraphicFramePr>
            <p:nvPr/>
          </p:nvGraphicFramePr>
          <p:xfrm>
            <a:off x="3095" y="3419"/>
            <a:ext cx="263" cy="214"/>
          </p:xfrm>
          <a:graphic>
            <a:graphicData uri="http://schemas.openxmlformats.org/presentationml/2006/ole">
              <mc:AlternateContent xmlns:mc="http://schemas.openxmlformats.org/markup-compatibility/2006">
                <mc:Choice xmlns:v="urn:schemas-microsoft-com:vml" Requires="v">
                  <p:oleObj name="Clip" r:id="rId18" imgW="1305000" imgH="1085760" progId="">
                    <p:embed/>
                  </p:oleObj>
                </mc:Choice>
                <mc:Fallback>
                  <p:oleObj name="Clip" r:id="rId18" imgW="1305000" imgH="1085760" progId="">
                    <p:embed/>
                    <p:pic>
                      <p:nvPicPr>
                        <p:cNvPr id="42497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95" y="3419"/>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2" name="Object 12"/>
            <p:cNvGraphicFramePr>
              <a:graphicFrameLocks noChangeAspect="1"/>
            </p:cNvGraphicFramePr>
            <p:nvPr/>
          </p:nvGraphicFramePr>
          <p:xfrm>
            <a:off x="1294" y="3456"/>
            <a:ext cx="263" cy="214"/>
          </p:xfrm>
          <a:graphic>
            <a:graphicData uri="http://schemas.openxmlformats.org/presentationml/2006/ole">
              <mc:AlternateContent xmlns:mc="http://schemas.openxmlformats.org/markup-compatibility/2006">
                <mc:Choice xmlns:v="urn:schemas-microsoft-com:vml" Requires="v">
                  <p:oleObj name="Clip" r:id="rId19" imgW="1305000" imgH="1085760" progId="">
                    <p:embed/>
                  </p:oleObj>
                </mc:Choice>
                <mc:Fallback>
                  <p:oleObj name="Clip" r:id="rId19" imgW="1305000" imgH="1085760" progId="">
                    <p:embed/>
                    <p:pic>
                      <p:nvPicPr>
                        <p:cNvPr id="424972"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4" y="3456"/>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4973" name="Rectangle 13"/>
            <p:cNvSpPr>
              <a:spLocks noChangeArrowheads="1"/>
            </p:cNvSpPr>
            <p:nvPr/>
          </p:nvSpPr>
          <p:spPr bwMode="auto">
            <a:xfrm>
              <a:off x="3480" y="3245"/>
              <a:ext cx="182" cy="4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sp>
          <p:nvSpPr>
            <p:cNvPr id="424974" name="Rectangle 14"/>
            <p:cNvSpPr>
              <a:spLocks noChangeArrowheads="1"/>
            </p:cNvSpPr>
            <p:nvPr/>
          </p:nvSpPr>
          <p:spPr bwMode="auto">
            <a:xfrm>
              <a:off x="1190" y="3239"/>
              <a:ext cx="182" cy="4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24975" name="Object 15"/>
            <p:cNvGraphicFramePr>
              <a:graphicFrameLocks noChangeAspect="1"/>
            </p:cNvGraphicFramePr>
            <p:nvPr/>
          </p:nvGraphicFramePr>
          <p:xfrm>
            <a:off x="1887" y="3352"/>
            <a:ext cx="263" cy="214"/>
          </p:xfrm>
          <a:graphic>
            <a:graphicData uri="http://schemas.openxmlformats.org/presentationml/2006/ole">
              <mc:AlternateContent xmlns:mc="http://schemas.openxmlformats.org/markup-compatibility/2006">
                <mc:Choice xmlns:v="urn:schemas-microsoft-com:vml" Requires="v">
                  <p:oleObj name="Clip" r:id="rId20" imgW="1305000" imgH="1085760" progId="">
                    <p:embed/>
                  </p:oleObj>
                </mc:Choice>
                <mc:Fallback>
                  <p:oleObj name="Clip" r:id="rId20" imgW="1305000" imgH="1085760" progId="">
                    <p:embed/>
                    <p:pic>
                      <p:nvPicPr>
                        <p:cNvPr id="424975"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7" y="3352"/>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6" name="Object 16"/>
            <p:cNvGraphicFramePr>
              <a:graphicFrameLocks noChangeAspect="1"/>
            </p:cNvGraphicFramePr>
            <p:nvPr/>
          </p:nvGraphicFramePr>
          <p:xfrm>
            <a:off x="2163" y="3653"/>
            <a:ext cx="263" cy="214"/>
          </p:xfrm>
          <a:graphic>
            <a:graphicData uri="http://schemas.openxmlformats.org/presentationml/2006/ole">
              <mc:AlternateContent xmlns:mc="http://schemas.openxmlformats.org/markup-compatibility/2006">
                <mc:Choice xmlns:v="urn:schemas-microsoft-com:vml" Requires="v">
                  <p:oleObj name="Clip" r:id="rId21" imgW="1305000" imgH="1085760" progId="">
                    <p:embed/>
                  </p:oleObj>
                </mc:Choice>
                <mc:Fallback>
                  <p:oleObj name="Clip" r:id="rId21" imgW="1305000" imgH="1085760" progId="">
                    <p:embed/>
                    <p:pic>
                      <p:nvPicPr>
                        <p:cNvPr id="424976"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3" y="3653"/>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7" name="Object 17"/>
            <p:cNvGraphicFramePr>
              <a:graphicFrameLocks noChangeAspect="1"/>
            </p:cNvGraphicFramePr>
            <p:nvPr/>
          </p:nvGraphicFramePr>
          <p:xfrm>
            <a:off x="4015" y="3332"/>
            <a:ext cx="263" cy="214"/>
          </p:xfrm>
          <a:graphic>
            <a:graphicData uri="http://schemas.openxmlformats.org/presentationml/2006/ole">
              <mc:AlternateContent xmlns:mc="http://schemas.openxmlformats.org/markup-compatibility/2006">
                <mc:Choice xmlns:v="urn:schemas-microsoft-com:vml" Requires="v">
                  <p:oleObj name="Clip" r:id="rId22" imgW="1305000" imgH="1085760" progId="">
                    <p:embed/>
                  </p:oleObj>
                </mc:Choice>
                <mc:Fallback>
                  <p:oleObj name="Clip" r:id="rId22" imgW="1305000" imgH="1085760" progId="">
                    <p:embed/>
                    <p:pic>
                      <p:nvPicPr>
                        <p:cNvPr id="424977"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5" y="3332"/>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8" name="Object 18"/>
            <p:cNvGraphicFramePr>
              <a:graphicFrameLocks noChangeAspect="1"/>
            </p:cNvGraphicFramePr>
            <p:nvPr/>
          </p:nvGraphicFramePr>
          <p:xfrm>
            <a:off x="3540" y="3565"/>
            <a:ext cx="263" cy="214"/>
          </p:xfrm>
          <a:graphic>
            <a:graphicData uri="http://schemas.openxmlformats.org/presentationml/2006/ole">
              <mc:AlternateContent xmlns:mc="http://schemas.openxmlformats.org/markup-compatibility/2006">
                <mc:Choice xmlns:v="urn:schemas-microsoft-com:vml" Requires="v">
                  <p:oleObj name="Clip" r:id="rId23" imgW="1305000" imgH="1085760" progId="">
                    <p:embed/>
                  </p:oleObj>
                </mc:Choice>
                <mc:Fallback>
                  <p:oleObj name="Clip" r:id="rId23" imgW="1305000" imgH="1085760" progId="">
                    <p:embed/>
                    <p:pic>
                      <p:nvPicPr>
                        <p:cNvPr id="424978"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0" y="3565"/>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4979" name="Object 19"/>
            <p:cNvGraphicFramePr>
              <a:graphicFrameLocks noChangeAspect="1"/>
            </p:cNvGraphicFramePr>
            <p:nvPr/>
          </p:nvGraphicFramePr>
          <p:xfrm>
            <a:off x="602" y="3138"/>
            <a:ext cx="263" cy="214"/>
          </p:xfrm>
          <a:graphic>
            <a:graphicData uri="http://schemas.openxmlformats.org/presentationml/2006/ole">
              <mc:AlternateContent xmlns:mc="http://schemas.openxmlformats.org/markup-compatibility/2006">
                <mc:Choice xmlns:v="urn:schemas-microsoft-com:vml" Requires="v">
                  <p:oleObj name="Clip" r:id="rId24" imgW="1305000" imgH="1085760" progId="">
                    <p:embed/>
                  </p:oleObj>
                </mc:Choice>
                <mc:Fallback>
                  <p:oleObj name="Clip" r:id="rId24" imgW="1305000" imgH="1085760" progId="">
                    <p:embed/>
                    <p:pic>
                      <p:nvPicPr>
                        <p:cNvPr id="424979"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 y="3138"/>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4980" name="Line 20"/>
            <p:cNvSpPr>
              <a:spLocks noChangeShapeType="1"/>
            </p:cNvSpPr>
            <p:nvPr/>
          </p:nvSpPr>
          <p:spPr bwMode="auto">
            <a:xfrm flipH="1">
              <a:off x="839" y="3241"/>
              <a:ext cx="350" cy="0"/>
            </a:xfrm>
            <a:prstGeom prst="line">
              <a:avLst/>
            </a:prstGeom>
            <a:noFill/>
            <a:ln w="9525">
              <a:solidFill>
                <a:schemeClr val="tx1"/>
              </a:solidFill>
              <a:round/>
              <a:headEnd/>
              <a:tailEnd/>
            </a:ln>
            <a:effectLst/>
          </p:spPr>
          <p:txBody>
            <a:bodyPr wrap="none"/>
            <a:lstStyle/>
            <a:p>
              <a:endParaRPr lang="nb-NO"/>
            </a:p>
          </p:txBody>
        </p:sp>
        <p:sp>
          <p:nvSpPr>
            <p:cNvPr id="424981" name="Line 21"/>
            <p:cNvSpPr>
              <a:spLocks noChangeShapeType="1"/>
            </p:cNvSpPr>
            <p:nvPr/>
          </p:nvSpPr>
          <p:spPr bwMode="auto">
            <a:xfrm flipH="1">
              <a:off x="1083" y="3271"/>
              <a:ext cx="171" cy="198"/>
            </a:xfrm>
            <a:prstGeom prst="line">
              <a:avLst/>
            </a:prstGeom>
            <a:noFill/>
            <a:ln w="9525">
              <a:solidFill>
                <a:schemeClr val="tx1"/>
              </a:solidFill>
              <a:round/>
              <a:headEnd/>
              <a:tailEnd/>
            </a:ln>
            <a:effectLst/>
          </p:spPr>
          <p:txBody>
            <a:bodyPr wrap="none"/>
            <a:lstStyle/>
            <a:p>
              <a:endParaRPr lang="nb-NO"/>
            </a:p>
          </p:txBody>
        </p:sp>
        <p:sp>
          <p:nvSpPr>
            <p:cNvPr id="424982" name="Line 22"/>
            <p:cNvSpPr>
              <a:spLocks noChangeShapeType="1"/>
            </p:cNvSpPr>
            <p:nvPr/>
          </p:nvSpPr>
          <p:spPr bwMode="auto">
            <a:xfrm>
              <a:off x="1347" y="3289"/>
              <a:ext cx="46" cy="186"/>
            </a:xfrm>
            <a:prstGeom prst="line">
              <a:avLst/>
            </a:prstGeom>
            <a:noFill/>
            <a:ln w="9525">
              <a:solidFill>
                <a:schemeClr val="tx1"/>
              </a:solidFill>
              <a:round/>
              <a:headEnd/>
              <a:tailEnd/>
            </a:ln>
            <a:effectLst/>
          </p:spPr>
          <p:txBody>
            <a:bodyPr wrap="none"/>
            <a:lstStyle/>
            <a:p>
              <a:endParaRPr lang="nb-NO"/>
            </a:p>
          </p:txBody>
        </p:sp>
        <p:sp>
          <p:nvSpPr>
            <p:cNvPr id="424983" name="Line 23"/>
            <p:cNvSpPr>
              <a:spLocks noChangeShapeType="1"/>
            </p:cNvSpPr>
            <p:nvPr/>
          </p:nvSpPr>
          <p:spPr bwMode="auto">
            <a:xfrm flipH="1">
              <a:off x="2132" y="3265"/>
              <a:ext cx="218" cy="136"/>
            </a:xfrm>
            <a:prstGeom prst="line">
              <a:avLst/>
            </a:prstGeom>
            <a:noFill/>
            <a:ln w="9525">
              <a:solidFill>
                <a:schemeClr val="tx1"/>
              </a:solidFill>
              <a:round/>
              <a:headEnd/>
              <a:tailEnd/>
            </a:ln>
            <a:effectLst/>
          </p:spPr>
          <p:txBody>
            <a:bodyPr wrap="none"/>
            <a:lstStyle/>
            <a:p>
              <a:endParaRPr lang="nb-NO"/>
            </a:p>
          </p:txBody>
        </p:sp>
        <p:sp>
          <p:nvSpPr>
            <p:cNvPr id="424984" name="Line 24"/>
            <p:cNvSpPr>
              <a:spLocks noChangeShapeType="1"/>
            </p:cNvSpPr>
            <p:nvPr/>
          </p:nvSpPr>
          <p:spPr bwMode="auto">
            <a:xfrm flipH="1">
              <a:off x="2330" y="3277"/>
              <a:ext cx="79" cy="370"/>
            </a:xfrm>
            <a:prstGeom prst="line">
              <a:avLst/>
            </a:prstGeom>
            <a:noFill/>
            <a:ln w="9525">
              <a:solidFill>
                <a:schemeClr val="tx1"/>
              </a:solidFill>
              <a:round/>
              <a:headEnd/>
              <a:tailEnd/>
            </a:ln>
            <a:effectLst/>
          </p:spPr>
          <p:txBody>
            <a:bodyPr wrap="none"/>
            <a:lstStyle/>
            <a:p>
              <a:endParaRPr lang="nb-NO"/>
            </a:p>
          </p:txBody>
        </p:sp>
        <p:sp>
          <p:nvSpPr>
            <p:cNvPr id="424985" name="Line 25"/>
            <p:cNvSpPr>
              <a:spLocks noChangeShapeType="1"/>
            </p:cNvSpPr>
            <p:nvPr/>
          </p:nvSpPr>
          <p:spPr bwMode="auto">
            <a:xfrm>
              <a:off x="2522" y="3241"/>
              <a:ext cx="145" cy="228"/>
            </a:xfrm>
            <a:prstGeom prst="line">
              <a:avLst/>
            </a:prstGeom>
            <a:noFill/>
            <a:ln w="9525">
              <a:solidFill>
                <a:schemeClr val="tx1"/>
              </a:solidFill>
              <a:round/>
              <a:headEnd/>
              <a:tailEnd/>
            </a:ln>
            <a:effectLst/>
          </p:spPr>
          <p:txBody>
            <a:bodyPr wrap="none"/>
            <a:lstStyle/>
            <a:p>
              <a:endParaRPr lang="nb-NO"/>
            </a:p>
          </p:txBody>
        </p:sp>
        <p:sp>
          <p:nvSpPr>
            <p:cNvPr id="424986" name="Line 26"/>
            <p:cNvSpPr>
              <a:spLocks noChangeShapeType="1"/>
            </p:cNvSpPr>
            <p:nvPr/>
          </p:nvSpPr>
          <p:spPr bwMode="auto">
            <a:xfrm flipH="1">
              <a:off x="3327" y="3289"/>
              <a:ext cx="270" cy="154"/>
            </a:xfrm>
            <a:prstGeom prst="line">
              <a:avLst/>
            </a:prstGeom>
            <a:noFill/>
            <a:ln w="9525">
              <a:solidFill>
                <a:schemeClr val="tx1"/>
              </a:solidFill>
              <a:round/>
              <a:headEnd/>
              <a:tailEnd/>
            </a:ln>
            <a:effectLst/>
          </p:spPr>
          <p:txBody>
            <a:bodyPr wrap="none"/>
            <a:lstStyle/>
            <a:p>
              <a:endParaRPr lang="nb-NO"/>
            </a:p>
          </p:txBody>
        </p:sp>
        <p:sp>
          <p:nvSpPr>
            <p:cNvPr id="424987" name="Line 27"/>
            <p:cNvSpPr>
              <a:spLocks noChangeShapeType="1"/>
            </p:cNvSpPr>
            <p:nvPr/>
          </p:nvSpPr>
          <p:spPr bwMode="auto">
            <a:xfrm flipH="1">
              <a:off x="3644" y="3271"/>
              <a:ext cx="6" cy="296"/>
            </a:xfrm>
            <a:prstGeom prst="line">
              <a:avLst/>
            </a:prstGeom>
            <a:noFill/>
            <a:ln w="9525">
              <a:solidFill>
                <a:schemeClr val="tx1"/>
              </a:solidFill>
              <a:round/>
              <a:headEnd/>
              <a:tailEnd/>
            </a:ln>
            <a:effectLst/>
          </p:spPr>
          <p:txBody>
            <a:bodyPr wrap="none"/>
            <a:lstStyle/>
            <a:p>
              <a:endParaRPr lang="nb-NO"/>
            </a:p>
          </p:txBody>
        </p:sp>
        <p:sp>
          <p:nvSpPr>
            <p:cNvPr id="424988" name="Line 28"/>
            <p:cNvSpPr>
              <a:spLocks noChangeShapeType="1"/>
            </p:cNvSpPr>
            <p:nvPr/>
          </p:nvSpPr>
          <p:spPr bwMode="auto">
            <a:xfrm>
              <a:off x="3722" y="3222"/>
              <a:ext cx="324" cy="154"/>
            </a:xfrm>
            <a:prstGeom prst="line">
              <a:avLst/>
            </a:prstGeom>
            <a:noFill/>
            <a:ln w="9525">
              <a:solidFill>
                <a:schemeClr val="tx1"/>
              </a:solidFill>
              <a:round/>
              <a:headEnd/>
              <a:tailEnd/>
            </a:ln>
            <a:effectLst/>
          </p:spPr>
          <p:txBody>
            <a:bodyPr wrap="none"/>
            <a:lstStyle/>
            <a:p>
              <a:endParaRPr lang="nb-NO"/>
            </a:p>
          </p:txBody>
        </p:sp>
        <p:grpSp>
          <p:nvGrpSpPr>
            <p:cNvPr id="424989" name="Group 29"/>
            <p:cNvGrpSpPr>
              <a:grpSpLocks/>
            </p:cNvGrpSpPr>
            <p:nvPr/>
          </p:nvGrpSpPr>
          <p:grpSpPr bwMode="auto">
            <a:xfrm>
              <a:off x="2353" y="2317"/>
              <a:ext cx="234" cy="159"/>
              <a:chOff x="620" y="1640"/>
              <a:chExt cx="288" cy="209"/>
            </a:xfrm>
          </p:grpSpPr>
          <p:sp>
            <p:nvSpPr>
              <p:cNvPr id="424990" name="Line 30"/>
              <p:cNvSpPr>
                <a:spLocks noChangeShapeType="1"/>
              </p:cNvSpPr>
              <p:nvPr/>
            </p:nvSpPr>
            <p:spPr bwMode="auto">
              <a:xfrm>
                <a:off x="908" y="1640"/>
                <a:ext cx="0" cy="0"/>
              </a:xfrm>
              <a:prstGeom prst="line">
                <a:avLst/>
              </a:prstGeom>
              <a:noFill/>
              <a:ln w="9525">
                <a:solidFill>
                  <a:schemeClr val="tx1"/>
                </a:solidFill>
                <a:round/>
                <a:headEnd/>
                <a:tailEnd/>
              </a:ln>
              <a:effectLst/>
            </p:spPr>
            <p:txBody>
              <a:bodyPr wrap="none"/>
              <a:lstStyle/>
              <a:p>
                <a:endParaRPr lang="nb-NO"/>
              </a:p>
            </p:txBody>
          </p:sp>
          <p:sp>
            <p:nvSpPr>
              <p:cNvPr id="424991" name="Rectangle 31"/>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pSp>
            <p:nvGrpSpPr>
              <p:cNvPr id="424992" name="Group 32"/>
              <p:cNvGrpSpPr>
                <a:grpSpLocks/>
              </p:cNvGrpSpPr>
              <p:nvPr/>
            </p:nvGrpSpPr>
            <p:grpSpPr bwMode="auto">
              <a:xfrm>
                <a:off x="764" y="1688"/>
                <a:ext cx="109" cy="91"/>
                <a:chOff x="576" y="3456"/>
                <a:chExt cx="288" cy="240"/>
              </a:xfrm>
            </p:grpSpPr>
            <p:sp>
              <p:nvSpPr>
                <p:cNvPr id="424993" name="Line 33"/>
                <p:cNvSpPr>
                  <a:spLocks noChangeShapeType="1"/>
                </p:cNvSpPr>
                <p:nvPr/>
              </p:nvSpPr>
              <p:spPr bwMode="auto">
                <a:xfrm>
                  <a:off x="624" y="3456"/>
                  <a:ext cx="192" cy="240"/>
                </a:xfrm>
                <a:prstGeom prst="line">
                  <a:avLst/>
                </a:prstGeom>
                <a:noFill/>
                <a:ln w="25400">
                  <a:solidFill>
                    <a:schemeClr val="tx1"/>
                  </a:solidFill>
                  <a:round/>
                  <a:headEnd/>
                  <a:tailEnd/>
                </a:ln>
                <a:effectLst/>
              </p:spPr>
              <p:txBody>
                <a:bodyPr wrap="none"/>
                <a:lstStyle/>
                <a:p>
                  <a:endParaRPr lang="nb-NO"/>
                </a:p>
              </p:txBody>
            </p:sp>
            <p:sp>
              <p:nvSpPr>
                <p:cNvPr id="424994" name="Line 34"/>
                <p:cNvSpPr>
                  <a:spLocks noChangeShapeType="1"/>
                </p:cNvSpPr>
                <p:nvPr/>
              </p:nvSpPr>
              <p:spPr bwMode="auto">
                <a:xfrm flipH="1">
                  <a:off x="576" y="3456"/>
                  <a:ext cx="288" cy="240"/>
                </a:xfrm>
                <a:prstGeom prst="line">
                  <a:avLst/>
                </a:prstGeom>
                <a:noFill/>
                <a:ln w="25400">
                  <a:solidFill>
                    <a:schemeClr val="tx1"/>
                  </a:solidFill>
                  <a:round/>
                  <a:headEnd/>
                  <a:tailEnd/>
                </a:ln>
                <a:effectLst/>
              </p:spPr>
              <p:txBody>
                <a:bodyPr wrap="none"/>
                <a:lstStyle/>
                <a:p>
                  <a:endParaRPr lang="nb-NO"/>
                </a:p>
              </p:txBody>
            </p:sp>
          </p:grpSp>
        </p:grpSp>
        <p:sp>
          <p:nvSpPr>
            <p:cNvPr id="424995" name="Line 35"/>
            <p:cNvSpPr>
              <a:spLocks noChangeShapeType="1"/>
            </p:cNvSpPr>
            <p:nvPr/>
          </p:nvSpPr>
          <p:spPr bwMode="auto">
            <a:xfrm flipH="1">
              <a:off x="1341" y="2477"/>
              <a:ext cx="1049" cy="677"/>
            </a:xfrm>
            <a:prstGeom prst="line">
              <a:avLst/>
            </a:prstGeom>
            <a:noFill/>
            <a:ln w="9525">
              <a:solidFill>
                <a:schemeClr val="tx1"/>
              </a:solidFill>
              <a:round/>
              <a:headEnd/>
              <a:tailEnd/>
            </a:ln>
            <a:effectLst/>
          </p:spPr>
          <p:txBody>
            <a:bodyPr wrap="none"/>
            <a:lstStyle/>
            <a:p>
              <a:endParaRPr lang="nb-NO"/>
            </a:p>
          </p:txBody>
        </p:sp>
        <p:sp>
          <p:nvSpPr>
            <p:cNvPr id="424996" name="Line 36"/>
            <p:cNvSpPr>
              <a:spLocks noChangeShapeType="1"/>
            </p:cNvSpPr>
            <p:nvPr/>
          </p:nvSpPr>
          <p:spPr bwMode="auto">
            <a:xfrm>
              <a:off x="2488" y="2471"/>
              <a:ext cx="0" cy="702"/>
            </a:xfrm>
            <a:prstGeom prst="line">
              <a:avLst/>
            </a:prstGeom>
            <a:noFill/>
            <a:ln w="9525">
              <a:solidFill>
                <a:schemeClr val="tx1"/>
              </a:solidFill>
              <a:round/>
              <a:headEnd/>
              <a:tailEnd/>
            </a:ln>
            <a:effectLst/>
          </p:spPr>
          <p:txBody>
            <a:bodyPr wrap="none"/>
            <a:lstStyle/>
            <a:p>
              <a:endParaRPr lang="nb-NO"/>
            </a:p>
          </p:txBody>
        </p:sp>
        <p:sp>
          <p:nvSpPr>
            <p:cNvPr id="424997" name="Line 37"/>
            <p:cNvSpPr>
              <a:spLocks noChangeShapeType="1"/>
            </p:cNvSpPr>
            <p:nvPr/>
          </p:nvSpPr>
          <p:spPr bwMode="auto">
            <a:xfrm flipH="1" flipV="1">
              <a:off x="2588" y="2440"/>
              <a:ext cx="943" cy="776"/>
            </a:xfrm>
            <a:prstGeom prst="line">
              <a:avLst/>
            </a:prstGeom>
            <a:noFill/>
            <a:ln w="9525">
              <a:solidFill>
                <a:schemeClr val="tx1"/>
              </a:solidFill>
              <a:round/>
              <a:headEnd/>
              <a:tailEnd/>
            </a:ln>
            <a:effectLst/>
          </p:spPr>
          <p:txBody>
            <a:bodyPr wrap="none"/>
            <a:lstStyle/>
            <a:p>
              <a:endParaRPr lang="nb-NO"/>
            </a:p>
          </p:txBody>
        </p:sp>
        <p:sp>
          <p:nvSpPr>
            <p:cNvPr id="424998" name="Text Box 38"/>
            <p:cNvSpPr txBox="1">
              <a:spLocks noChangeArrowheads="1"/>
            </p:cNvSpPr>
            <p:nvPr/>
          </p:nvSpPr>
          <p:spPr bwMode="auto">
            <a:xfrm>
              <a:off x="1452" y="3115"/>
              <a:ext cx="397" cy="231"/>
            </a:xfrm>
            <a:prstGeom prst="rect">
              <a:avLst/>
            </a:prstGeom>
            <a:noFill/>
            <a:ln w="9525">
              <a:noFill/>
              <a:miter lim="800000"/>
              <a:headEnd/>
              <a:tailEnd/>
            </a:ln>
            <a:effectLst/>
          </p:spPr>
          <p:txBody>
            <a:bodyPr>
              <a:spAutoFit/>
            </a:bodyPr>
            <a:lstStyle/>
            <a:p>
              <a:r>
                <a:rPr lang="en-US"/>
                <a:t>hub</a:t>
              </a:r>
            </a:p>
          </p:txBody>
        </p:sp>
        <p:sp>
          <p:nvSpPr>
            <p:cNvPr id="424999" name="Text Box 39"/>
            <p:cNvSpPr txBox="1">
              <a:spLocks noChangeArrowheads="1"/>
            </p:cNvSpPr>
            <p:nvPr/>
          </p:nvSpPr>
          <p:spPr bwMode="auto">
            <a:xfrm>
              <a:off x="2587" y="3120"/>
              <a:ext cx="359" cy="231"/>
            </a:xfrm>
            <a:prstGeom prst="rect">
              <a:avLst/>
            </a:prstGeom>
            <a:noFill/>
            <a:ln w="9525">
              <a:noFill/>
              <a:miter lim="800000"/>
              <a:headEnd/>
              <a:tailEnd/>
            </a:ln>
            <a:effectLst/>
          </p:spPr>
          <p:txBody>
            <a:bodyPr wrap="none">
              <a:spAutoFit/>
            </a:bodyPr>
            <a:lstStyle/>
            <a:p>
              <a:r>
                <a:rPr lang="en-US"/>
                <a:t>hub</a:t>
              </a:r>
            </a:p>
          </p:txBody>
        </p:sp>
        <p:sp>
          <p:nvSpPr>
            <p:cNvPr id="425000" name="Text Box 40"/>
            <p:cNvSpPr txBox="1">
              <a:spLocks noChangeArrowheads="1"/>
            </p:cNvSpPr>
            <p:nvPr/>
          </p:nvSpPr>
          <p:spPr bwMode="auto">
            <a:xfrm>
              <a:off x="3741" y="3040"/>
              <a:ext cx="359" cy="231"/>
            </a:xfrm>
            <a:prstGeom prst="rect">
              <a:avLst/>
            </a:prstGeom>
            <a:noFill/>
            <a:ln w="9525">
              <a:noFill/>
              <a:miter lim="800000"/>
              <a:headEnd/>
              <a:tailEnd/>
            </a:ln>
            <a:effectLst/>
          </p:spPr>
          <p:txBody>
            <a:bodyPr wrap="none">
              <a:spAutoFit/>
            </a:bodyPr>
            <a:lstStyle/>
            <a:p>
              <a:r>
                <a:rPr lang="en-US"/>
                <a:t>hub</a:t>
              </a:r>
            </a:p>
          </p:txBody>
        </p:sp>
        <p:sp>
          <p:nvSpPr>
            <p:cNvPr id="425001" name="Text Box 41"/>
            <p:cNvSpPr txBox="1">
              <a:spLocks noChangeArrowheads="1"/>
            </p:cNvSpPr>
            <p:nvPr/>
          </p:nvSpPr>
          <p:spPr bwMode="auto">
            <a:xfrm>
              <a:off x="2672" y="2283"/>
              <a:ext cx="520" cy="233"/>
            </a:xfrm>
            <a:prstGeom prst="rect">
              <a:avLst/>
            </a:prstGeom>
            <a:noFill/>
            <a:ln w="9525">
              <a:noFill/>
              <a:miter lim="800000"/>
              <a:headEnd/>
              <a:tailEnd/>
            </a:ln>
            <a:effectLst/>
          </p:spPr>
          <p:txBody>
            <a:bodyPr wrap="none">
              <a:spAutoFit/>
            </a:bodyPr>
            <a:lstStyle/>
            <a:p>
              <a:r>
                <a:rPr lang="en-US" dirty="0"/>
                <a:t>switch</a:t>
              </a:r>
            </a:p>
          </p:txBody>
        </p:sp>
      </p:grpSp>
      <p:sp>
        <p:nvSpPr>
          <p:cNvPr id="425002" name="Text Box 42"/>
          <p:cNvSpPr txBox="1">
            <a:spLocks noChangeArrowheads="1"/>
          </p:cNvSpPr>
          <p:nvPr>
            <p:custDataLst>
              <p:tags r:id="rId9"/>
            </p:custDataLst>
          </p:nvPr>
        </p:nvSpPr>
        <p:spPr bwMode="auto">
          <a:xfrm>
            <a:off x="2605089" y="5580063"/>
            <a:ext cx="1826141" cy="369332"/>
          </a:xfrm>
          <a:prstGeom prst="rect">
            <a:avLst/>
          </a:prstGeom>
          <a:noFill/>
          <a:ln w="9525">
            <a:noFill/>
            <a:miter lim="800000"/>
            <a:headEnd/>
            <a:tailEnd/>
          </a:ln>
          <a:effectLst/>
        </p:spPr>
        <p:txBody>
          <a:bodyPr wrap="none">
            <a:spAutoFit/>
          </a:bodyPr>
          <a:lstStyle/>
          <a:p>
            <a:r>
              <a:rPr lang="en-US" dirty="0"/>
              <a:t>collision domain</a:t>
            </a:r>
          </a:p>
        </p:txBody>
      </p:sp>
      <p:sp>
        <p:nvSpPr>
          <p:cNvPr id="425003" name="Text Box 43"/>
          <p:cNvSpPr txBox="1">
            <a:spLocks noChangeArrowheads="1"/>
          </p:cNvSpPr>
          <p:nvPr>
            <p:custDataLst>
              <p:tags r:id="rId10"/>
            </p:custDataLst>
          </p:nvPr>
        </p:nvSpPr>
        <p:spPr bwMode="auto">
          <a:xfrm>
            <a:off x="4664076" y="5654676"/>
            <a:ext cx="1826141" cy="369332"/>
          </a:xfrm>
          <a:prstGeom prst="rect">
            <a:avLst/>
          </a:prstGeom>
          <a:noFill/>
          <a:ln w="9525">
            <a:noFill/>
            <a:miter lim="800000"/>
            <a:headEnd/>
            <a:tailEnd/>
          </a:ln>
          <a:effectLst/>
        </p:spPr>
        <p:txBody>
          <a:bodyPr wrap="none">
            <a:spAutoFit/>
          </a:bodyPr>
          <a:lstStyle/>
          <a:p>
            <a:r>
              <a:rPr lang="en-US" dirty="0"/>
              <a:t>collision domain</a:t>
            </a:r>
          </a:p>
        </p:txBody>
      </p:sp>
      <p:sp>
        <p:nvSpPr>
          <p:cNvPr id="425004" name="Text Box 44"/>
          <p:cNvSpPr txBox="1">
            <a:spLocks noChangeArrowheads="1"/>
          </p:cNvSpPr>
          <p:nvPr>
            <p:custDataLst>
              <p:tags r:id="rId11"/>
            </p:custDataLst>
          </p:nvPr>
        </p:nvSpPr>
        <p:spPr bwMode="auto">
          <a:xfrm>
            <a:off x="5180013" y="5645151"/>
            <a:ext cx="184150" cy="366713"/>
          </a:xfrm>
          <a:prstGeom prst="rect">
            <a:avLst/>
          </a:prstGeom>
          <a:noFill/>
          <a:ln w="9525">
            <a:noFill/>
            <a:miter lim="800000"/>
            <a:headEnd/>
            <a:tailEnd/>
          </a:ln>
          <a:effectLst/>
        </p:spPr>
        <p:txBody>
          <a:bodyPr wrap="none">
            <a:spAutoFit/>
          </a:bodyPr>
          <a:lstStyle/>
          <a:p>
            <a:endParaRPr lang="nb-NO"/>
          </a:p>
        </p:txBody>
      </p:sp>
      <p:sp>
        <p:nvSpPr>
          <p:cNvPr id="425005" name="Text Box 45"/>
          <p:cNvSpPr txBox="1">
            <a:spLocks noChangeArrowheads="1"/>
          </p:cNvSpPr>
          <p:nvPr>
            <p:custDataLst>
              <p:tags r:id="rId12"/>
            </p:custDataLst>
          </p:nvPr>
        </p:nvSpPr>
        <p:spPr bwMode="auto">
          <a:xfrm>
            <a:off x="8385176" y="3475039"/>
            <a:ext cx="1826141" cy="369332"/>
          </a:xfrm>
          <a:prstGeom prst="rect">
            <a:avLst/>
          </a:prstGeom>
          <a:noFill/>
          <a:ln w="9525">
            <a:noFill/>
            <a:miter lim="800000"/>
            <a:headEnd/>
            <a:tailEnd/>
          </a:ln>
          <a:effectLst/>
        </p:spPr>
        <p:txBody>
          <a:bodyPr wrap="none">
            <a:spAutoFit/>
          </a:bodyPr>
          <a:lstStyle/>
          <a:p>
            <a:r>
              <a:rPr lang="en-US" dirty="0"/>
              <a:t>collision domain</a:t>
            </a:r>
          </a:p>
        </p:txBody>
      </p:sp>
      <p:sp>
        <p:nvSpPr>
          <p:cNvPr id="48" name="Slide Number Placeholder 4">
            <a:extLst>
              <a:ext uri="{FF2B5EF4-FFF2-40B4-BE49-F238E27FC236}">
                <a16:creationId xmlns:a16="http://schemas.microsoft.com/office/drawing/2014/main" id="{35FD306F-EC92-437B-BF1A-47FC94226EFD}"/>
              </a:ext>
            </a:extLst>
          </p:cNvPr>
          <p:cNvSpPr>
            <a:spLocks noGrp="1"/>
          </p:cNvSpPr>
          <p:nvPr>
            <p:ph type="sldNum" sz="quarter" idx="12"/>
            <p:custDataLst>
              <p:tags r:id="rId13"/>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28</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4966">
                                            <p:txEl>
                                              <p:pRg st="0" end="0"/>
                                            </p:txEl>
                                          </p:spTgt>
                                        </p:tgtEl>
                                        <p:attrNameLst>
                                          <p:attrName>style.visibility</p:attrName>
                                        </p:attrNameLst>
                                      </p:cBhvr>
                                      <p:to>
                                        <p:strVal val="visible"/>
                                      </p:to>
                                    </p:set>
                                    <p:animEffect transition="in" filter="wipe(up)">
                                      <p:cBhvr>
                                        <p:cTn id="7" dur="500"/>
                                        <p:tgtEl>
                                          <p:spTgt spid="4249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4966">
                                            <p:txEl>
                                              <p:pRg st="1" end="1"/>
                                            </p:txEl>
                                          </p:spTgt>
                                        </p:tgtEl>
                                        <p:attrNameLst>
                                          <p:attrName>style.visibility</p:attrName>
                                        </p:attrNameLst>
                                      </p:cBhvr>
                                      <p:to>
                                        <p:strVal val="visible"/>
                                      </p:to>
                                    </p:set>
                                    <p:animEffect transition="in" filter="wipe(up)">
                                      <p:cBhvr>
                                        <p:cTn id="12" dur="500"/>
                                        <p:tgtEl>
                                          <p:spTgt spid="4249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4966">
                                            <p:txEl>
                                              <p:pRg st="2" end="2"/>
                                            </p:txEl>
                                          </p:spTgt>
                                        </p:tgtEl>
                                        <p:attrNameLst>
                                          <p:attrName>style.visibility</p:attrName>
                                        </p:attrNameLst>
                                      </p:cBhvr>
                                      <p:to>
                                        <p:strVal val="visible"/>
                                      </p:to>
                                    </p:set>
                                    <p:animEffect transition="in" filter="wipe(up)">
                                      <p:cBhvr>
                                        <p:cTn id="17" dur="500"/>
                                        <p:tgtEl>
                                          <p:spTgt spid="4249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24966">
                                            <p:txEl>
                                              <p:pRg st="3" end="3"/>
                                            </p:txEl>
                                          </p:spTgt>
                                        </p:tgtEl>
                                        <p:attrNameLst>
                                          <p:attrName>style.visibility</p:attrName>
                                        </p:attrNameLst>
                                      </p:cBhvr>
                                      <p:to>
                                        <p:strVal val="visible"/>
                                      </p:to>
                                    </p:set>
                                    <p:animEffect transition="in" filter="wipe(up)">
                                      <p:cBhvr>
                                        <p:cTn id="22" dur="500"/>
                                        <p:tgtEl>
                                          <p:spTgt spid="424966">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24966">
                                            <p:txEl>
                                              <p:pRg st="4" end="4"/>
                                            </p:txEl>
                                          </p:spTgt>
                                        </p:tgtEl>
                                        <p:attrNameLst>
                                          <p:attrName>style.visibility</p:attrName>
                                        </p:attrNameLst>
                                      </p:cBhvr>
                                      <p:to>
                                        <p:strVal val="visible"/>
                                      </p:to>
                                    </p:set>
                                    <p:animEffect transition="in" filter="wipe(up)">
                                      <p:cBhvr>
                                        <p:cTn id="25" dur="500"/>
                                        <p:tgtEl>
                                          <p:spTgt spid="424966">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24966">
                                            <p:txEl>
                                              <p:pRg st="5" end="5"/>
                                            </p:txEl>
                                          </p:spTgt>
                                        </p:tgtEl>
                                        <p:attrNameLst>
                                          <p:attrName>style.visibility</p:attrName>
                                        </p:attrNameLst>
                                      </p:cBhvr>
                                      <p:to>
                                        <p:strVal val="visible"/>
                                      </p:to>
                                    </p:set>
                                    <p:animEffect transition="in" filter="wipe(up)">
                                      <p:cBhvr>
                                        <p:cTn id="28" dur="500"/>
                                        <p:tgtEl>
                                          <p:spTgt spid="424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1619839" y="4664518"/>
            <a:ext cx="7772400" cy="1362075"/>
          </a:xfrm>
        </p:spPr>
        <p:txBody>
          <a:bodyPr>
            <a:noAutofit/>
          </a:bodyPr>
          <a:lstStyle/>
          <a:p>
            <a:r>
              <a:rPr lang="nb-NO" sz="8800" dirty="0">
                <a:solidFill>
                  <a:schemeClr val="bg1"/>
                </a:solidFill>
              </a:rPr>
              <a:t>IEEE 802.11</a:t>
            </a:r>
          </a:p>
        </p:txBody>
      </p:sp>
      <p:pic>
        <p:nvPicPr>
          <p:cNvPr id="472067" name="Picture 3"/>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4867275" y="1"/>
            <a:ext cx="5684838" cy="452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48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72067"/>
                                        </p:tgtEl>
                                        <p:attrNameLst>
                                          <p:attrName>style.visibility</p:attrName>
                                        </p:attrNameLst>
                                      </p:cBhvr>
                                      <p:to>
                                        <p:strVal val="visible"/>
                                      </p:to>
                                    </p:set>
                                    <p:animEffect transition="in" filter="wheel(1)">
                                      <p:cBhvr>
                                        <p:cTn id="7" dur="2000"/>
                                        <p:tgtEl>
                                          <p:spTgt spid="472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3"/>
          <p:cNvSpPr>
            <a:spLocks noGrp="1" noChangeArrowheads="1"/>
          </p:cNvSpPr>
          <p:nvPr>
            <p:ph type="subTitle" idx="1"/>
            <p:custDataLst>
              <p:tags r:id="rId2"/>
            </p:custDataLst>
          </p:nvPr>
        </p:nvSpPr>
        <p:spPr/>
        <p:txBody>
          <a:bodyPr/>
          <a:lstStyle/>
          <a:p>
            <a:pPr algn="ctr">
              <a:buFontTx/>
              <a:buNone/>
            </a:pPr>
            <a:r>
              <a:rPr lang="nb-NO"/>
              <a:t> </a:t>
            </a:r>
          </a:p>
          <a:p>
            <a:pPr algn="ctr">
              <a:buFontTx/>
              <a:buNone/>
            </a:pPr>
            <a:endParaRPr lang="nb-NO"/>
          </a:p>
        </p:txBody>
      </p:sp>
      <p:sp>
        <p:nvSpPr>
          <p:cNvPr id="2057" name="Text Box 6"/>
          <p:cNvSpPr txBox="1">
            <a:spLocks noChangeArrowheads="1"/>
          </p:cNvSpPr>
          <p:nvPr>
            <p:custDataLst>
              <p:tags r:id="rId3"/>
            </p:custDataLst>
          </p:nvPr>
        </p:nvSpPr>
        <p:spPr bwMode="auto">
          <a:xfrm>
            <a:off x="311409" y="505700"/>
            <a:ext cx="5691826" cy="1446550"/>
          </a:xfrm>
          <a:prstGeom prst="rect">
            <a:avLst/>
          </a:prstGeom>
          <a:noFill/>
          <a:ln w="9525" algn="ctr">
            <a:noFill/>
            <a:miter lim="800000"/>
            <a:headEnd/>
            <a:tailEnd/>
          </a:ln>
        </p:spPr>
        <p:txBody>
          <a:bodyPr wrap="square">
            <a:spAutoFit/>
          </a:bodyPr>
          <a:lstStyle/>
          <a:p>
            <a:pPr algn="ctr"/>
            <a:r>
              <a:rPr lang="nb-NO" sz="4400" dirty="0">
                <a:solidFill>
                  <a:schemeClr val="bg1"/>
                </a:solidFill>
              </a:rPr>
              <a:t>Computer Networks – Link Layer</a:t>
            </a:r>
          </a:p>
        </p:txBody>
      </p:sp>
      <p:pic>
        <p:nvPicPr>
          <p:cNvPr id="48130" name="Picture 2" descr="Computer networks and their types. - ttafakar.think">
            <a:extLst>
              <a:ext uri="{FF2B5EF4-FFF2-40B4-BE49-F238E27FC236}">
                <a16:creationId xmlns:a16="http://schemas.microsoft.com/office/drawing/2014/main" id="{C90F2C73-B52F-A24F-83B6-09994ED61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154" y="2449187"/>
            <a:ext cx="7763098" cy="39031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custDataLst>
              <p:tags r:id="rId2"/>
            </p:custDataLst>
          </p:nvPr>
        </p:nvSpPr>
        <p:spPr>
          <a:xfrm>
            <a:off x="2298915" y="152400"/>
            <a:ext cx="8369085" cy="685800"/>
          </a:xfrm>
        </p:spPr>
        <p:txBody>
          <a:bodyPr>
            <a:normAutofit/>
          </a:bodyPr>
          <a:lstStyle/>
          <a:p>
            <a:r>
              <a:rPr lang="nb-NO" dirty="0">
                <a:solidFill>
                  <a:srgbClr val="FF0000"/>
                </a:solidFill>
              </a:rPr>
              <a:t>Channels</a:t>
            </a:r>
            <a:r>
              <a:rPr lang="nb-NO" dirty="0"/>
              <a:t>: 1-13, IEEE 802.11 b/g/n Standard</a:t>
            </a:r>
          </a:p>
        </p:txBody>
      </p:sp>
      <p:pic>
        <p:nvPicPr>
          <p:cNvPr id="38915" name="Picture 2" descr="File:2.4 GHz Wi-Fi channels (802.11b,g WLAN).png"/>
          <p:cNvPicPr>
            <a:picLocks noChangeAspect="1" noChangeArrowheads="1"/>
          </p:cNvPicPr>
          <p:nvPr>
            <p:custDataLst>
              <p:tags r:id="rId3"/>
            </p:custDataLst>
          </p:nvPr>
        </p:nvPicPr>
        <p:blipFill>
          <a:blip r:embed="rId7" cstate="print"/>
          <a:srcRect/>
          <a:stretch>
            <a:fillRect/>
          </a:stretch>
        </p:blipFill>
        <p:spPr bwMode="auto">
          <a:xfrm>
            <a:off x="410817" y="1214438"/>
            <a:ext cx="8815388" cy="2195512"/>
          </a:xfrm>
          <a:prstGeom prst="rect">
            <a:avLst/>
          </a:prstGeom>
          <a:noFill/>
          <a:ln w="9525">
            <a:noFill/>
            <a:miter lim="800000"/>
            <a:headEnd/>
            <a:tailEnd/>
          </a:ln>
        </p:spPr>
      </p:pic>
      <p:grpSp>
        <p:nvGrpSpPr>
          <p:cNvPr id="2" name="Group 4"/>
          <p:cNvGrpSpPr>
            <a:grpSpLocks/>
          </p:cNvGrpSpPr>
          <p:nvPr>
            <p:custDataLst>
              <p:tags r:id="rId4"/>
            </p:custDataLst>
          </p:nvPr>
        </p:nvGrpSpPr>
        <p:grpSpPr bwMode="auto">
          <a:xfrm>
            <a:off x="1689248" y="3857626"/>
            <a:ext cx="3071813" cy="2428875"/>
            <a:chOff x="1596" y="1392"/>
            <a:chExt cx="960" cy="672"/>
          </a:xfrm>
        </p:grpSpPr>
        <p:sp>
          <p:nvSpPr>
            <p:cNvPr id="38917" name="AutoShape 5"/>
            <p:cNvSpPr>
              <a:spLocks noChangeArrowheads="1"/>
            </p:cNvSpPr>
            <p:nvPr/>
          </p:nvSpPr>
          <p:spPr bwMode="auto">
            <a:xfrm>
              <a:off x="1596" y="1584"/>
              <a:ext cx="240" cy="192"/>
            </a:xfrm>
            <a:prstGeom prst="hexagon">
              <a:avLst>
                <a:gd name="adj" fmla="val 31250"/>
                <a:gd name="vf" fmla="val 115470"/>
              </a:avLst>
            </a:prstGeom>
            <a:solidFill>
              <a:srgbClr val="01FFBC"/>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4</a:t>
              </a:r>
              <a:endParaRPr lang="en-US" sz="1400">
                <a:solidFill>
                  <a:srgbClr val="000000"/>
                </a:solidFill>
                <a:latin typeface="Arial" charset="0"/>
              </a:endParaRPr>
            </a:p>
          </p:txBody>
        </p:sp>
        <p:sp>
          <p:nvSpPr>
            <p:cNvPr id="38918" name="AutoShape 6"/>
            <p:cNvSpPr>
              <a:spLocks noChangeArrowheads="1"/>
            </p:cNvSpPr>
            <p:nvPr/>
          </p:nvSpPr>
          <p:spPr bwMode="auto">
            <a:xfrm>
              <a:off x="1776" y="1488"/>
              <a:ext cx="240" cy="192"/>
            </a:xfrm>
            <a:prstGeom prst="hexagon">
              <a:avLst>
                <a:gd name="adj" fmla="val 31250"/>
                <a:gd name="vf" fmla="val 115470"/>
              </a:avLst>
            </a:prstGeom>
            <a:solidFill>
              <a:srgbClr val="E8004D"/>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5</a:t>
              </a:r>
              <a:endParaRPr lang="en-US" sz="1400">
                <a:solidFill>
                  <a:srgbClr val="000000"/>
                </a:solidFill>
                <a:latin typeface="Arial" charset="0"/>
              </a:endParaRPr>
            </a:p>
          </p:txBody>
        </p:sp>
        <p:sp>
          <p:nvSpPr>
            <p:cNvPr id="38919" name="AutoShape 7"/>
            <p:cNvSpPr>
              <a:spLocks noChangeArrowheads="1"/>
            </p:cNvSpPr>
            <p:nvPr/>
          </p:nvSpPr>
          <p:spPr bwMode="auto">
            <a:xfrm>
              <a:off x="1776" y="1680"/>
              <a:ext cx="240" cy="192"/>
            </a:xfrm>
            <a:prstGeom prst="hexagon">
              <a:avLst>
                <a:gd name="adj" fmla="val 31250"/>
                <a:gd name="vf" fmla="val 115470"/>
              </a:avLst>
            </a:prstGeom>
            <a:solidFill>
              <a:srgbClr val="DADAF6"/>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1</a:t>
              </a:r>
              <a:endParaRPr lang="en-US" sz="1400">
                <a:solidFill>
                  <a:srgbClr val="000000"/>
                </a:solidFill>
                <a:latin typeface="Arial" charset="0"/>
              </a:endParaRPr>
            </a:p>
          </p:txBody>
        </p:sp>
        <p:sp>
          <p:nvSpPr>
            <p:cNvPr id="38920" name="AutoShape 8"/>
            <p:cNvSpPr>
              <a:spLocks noChangeArrowheads="1"/>
            </p:cNvSpPr>
            <p:nvPr/>
          </p:nvSpPr>
          <p:spPr bwMode="auto">
            <a:xfrm>
              <a:off x="1596" y="1776"/>
              <a:ext cx="240" cy="192"/>
            </a:xfrm>
            <a:prstGeom prst="hexagon">
              <a:avLst>
                <a:gd name="adj" fmla="val 31250"/>
                <a:gd name="vf" fmla="val 115470"/>
              </a:avLst>
            </a:prstGeom>
            <a:solidFill>
              <a:srgbClr val="F4EE00"/>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3</a:t>
              </a:r>
              <a:endParaRPr lang="en-US" sz="1400">
                <a:solidFill>
                  <a:srgbClr val="000000"/>
                </a:solidFill>
                <a:latin typeface="Arial" charset="0"/>
              </a:endParaRPr>
            </a:p>
          </p:txBody>
        </p:sp>
        <p:sp>
          <p:nvSpPr>
            <p:cNvPr id="38921" name="AutoShape 9"/>
            <p:cNvSpPr>
              <a:spLocks noChangeArrowheads="1"/>
            </p:cNvSpPr>
            <p:nvPr/>
          </p:nvSpPr>
          <p:spPr bwMode="auto">
            <a:xfrm>
              <a:off x="1776" y="1872"/>
              <a:ext cx="240" cy="192"/>
            </a:xfrm>
            <a:prstGeom prst="hexagon">
              <a:avLst>
                <a:gd name="adj" fmla="val 31250"/>
                <a:gd name="vf" fmla="val 115470"/>
              </a:avLst>
            </a:prstGeom>
            <a:solidFill>
              <a:srgbClr val="FF00FF"/>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2</a:t>
              </a:r>
              <a:endParaRPr lang="en-US" sz="1400">
                <a:solidFill>
                  <a:srgbClr val="000000"/>
                </a:solidFill>
                <a:latin typeface="Arial" charset="0"/>
              </a:endParaRPr>
            </a:p>
          </p:txBody>
        </p:sp>
        <p:sp>
          <p:nvSpPr>
            <p:cNvPr id="38922" name="AutoShape 10"/>
            <p:cNvSpPr>
              <a:spLocks noChangeArrowheads="1"/>
            </p:cNvSpPr>
            <p:nvPr/>
          </p:nvSpPr>
          <p:spPr bwMode="auto">
            <a:xfrm>
              <a:off x="1956" y="1584"/>
              <a:ext cx="240" cy="192"/>
            </a:xfrm>
            <a:prstGeom prst="hexagon">
              <a:avLst>
                <a:gd name="adj" fmla="val 31250"/>
                <a:gd name="vf" fmla="val 115470"/>
              </a:avLst>
            </a:prstGeom>
            <a:solidFill>
              <a:schemeClr val="accent2"/>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6</a:t>
              </a:r>
              <a:endParaRPr lang="en-US" sz="1400">
                <a:solidFill>
                  <a:srgbClr val="000000"/>
                </a:solidFill>
                <a:latin typeface="Arial" charset="0"/>
              </a:endParaRPr>
            </a:p>
          </p:txBody>
        </p:sp>
        <p:sp>
          <p:nvSpPr>
            <p:cNvPr id="38923" name="AutoShape 11"/>
            <p:cNvSpPr>
              <a:spLocks noChangeArrowheads="1"/>
            </p:cNvSpPr>
            <p:nvPr/>
          </p:nvSpPr>
          <p:spPr bwMode="auto">
            <a:xfrm>
              <a:off x="1956" y="1776"/>
              <a:ext cx="240" cy="192"/>
            </a:xfrm>
            <a:prstGeom prst="hexagon">
              <a:avLst>
                <a:gd name="adj" fmla="val 31250"/>
                <a:gd name="vf" fmla="val 115470"/>
              </a:avLst>
            </a:prstGeom>
            <a:solidFill>
              <a:schemeClr val="bg2"/>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7</a:t>
              </a:r>
              <a:endParaRPr lang="en-US" sz="1400">
                <a:solidFill>
                  <a:srgbClr val="000000"/>
                </a:solidFill>
                <a:latin typeface="Arial" charset="0"/>
              </a:endParaRPr>
            </a:p>
          </p:txBody>
        </p:sp>
        <p:sp>
          <p:nvSpPr>
            <p:cNvPr id="38924" name="AutoShape 12"/>
            <p:cNvSpPr>
              <a:spLocks noChangeArrowheads="1"/>
            </p:cNvSpPr>
            <p:nvPr/>
          </p:nvSpPr>
          <p:spPr bwMode="auto">
            <a:xfrm>
              <a:off x="1956" y="1392"/>
              <a:ext cx="240" cy="192"/>
            </a:xfrm>
            <a:prstGeom prst="hexagon">
              <a:avLst>
                <a:gd name="adj" fmla="val 31250"/>
                <a:gd name="vf" fmla="val 115470"/>
              </a:avLst>
            </a:prstGeom>
            <a:solidFill>
              <a:srgbClr val="F4EE00"/>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3</a:t>
              </a:r>
              <a:endParaRPr lang="en-US" sz="1400">
                <a:solidFill>
                  <a:srgbClr val="000000"/>
                </a:solidFill>
                <a:latin typeface="Arial" charset="0"/>
              </a:endParaRPr>
            </a:p>
          </p:txBody>
        </p:sp>
        <p:sp>
          <p:nvSpPr>
            <p:cNvPr id="38925" name="AutoShape 13"/>
            <p:cNvSpPr>
              <a:spLocks noChangeArrowheads="1"/>
            </p:cNvSpPr>
            <p:nvPr/>
          </p:nvSpPr>
          <p:spPr bwMode="auto">
            <a:xfrm>
              <a:off x="2136" y="1488"/>
              <a:ext cx="240" cy="192"/>
            </a:xfrm>
            <a:prstGeom prst="hexagon">
              <a:avLst>
                <a:gd name="adj" fmla="val 31250"/>
                <a:gd name="vf" fmla="val 115470"/>
              </a:avLst>
            </a:prstGeom>
            <a:solidFill>
              <a:srgbClr val="FF00FF"/>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2</a:t>
              </a:r>
              <a:endParaRPr lang="en-US" sz="1400">
                <a:solidFill>
                  <a:srgbClr val="000000"/>
                </a:solidFill>
                <a:latin typeface="Arial" charset="0"/>
              </a:endParaRPr>
            </a:p>
          </p:txBody>
        </p:sp>
        <p:sp>
          <p:nvSpPr>
            <p:cNvPr id="38926" name="AutoShape 14"/>
            <p:cNvSpPr>
              <a:spLocks noChangeArrowheads="1"/>
            </p:cNvSpPr>
            <p:nvPr/>
          </p:nvSpPr>
          <p:spPr bwMode="auto">
            <a:xfrm>
              <a:off x="2136" y="1680"/>
              <a:ext cx="240" cy="192"/>
            </a:xfrm>
            <a:prstGeom prst="hexagon">
              <a:avLst>
                <a:gd name="adj" fmla="val 31250"/>
                <a:gd name="vf" fmla="val 115470"/>
              </a:avLst>
            </a:prstGeom>
            <a:solidFill>
              <a:srgbClr val="01FFBC"/>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4</a:t>
              </a:r>
              <a:endParaRPr lang="en-US" sz="1400">
                <a:solidFill>
                  <a:srgbClr val="000000"/>
                </a:solidFill>
                <a:latin typeface="Arial" charset="0"/>
              </a:endParaRPr>
            </a:p>
          </p:txBody>
        </p:sp>
        <p:sp>
          <p:nvSpPr>
            <p:cNvPr id="38927" name="AutoShape 15"/>
            <p:cNvSpPr>
              <a:spLocks noChangeArrowheads="1"/>
            </p:cNvSpPr>
            <p:nvPr/>
          </p:nvSpPr>
          <p:spPr bwMode="auto">
            <a:xfrm>
              <a:off x="2316" y="1584"/>
              <a:ext cx="240" cy="192"/>
            </a:xfrm>
            <a:prstGeom prst="hexagon">
              <a:avLst>
                <a:gd name="adj" fmla="val 31250"/>
                <a:gd name="vf" fmla="val 115470"/>
              </a:avLst>
            </a:prstGeom>
            <a:solidFill>
              <a:srgbClr val="E8004D"/>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5</a:t>
              </a:r>
              <a:endParaRPr lang="en-US" sz="1400">
                <a:solidFill>
                  <a:srgbClr val="000000"/>
                </a:solidFill>
                <a:latin typeface="Arial" charset="0"/>
              </a:endParaRPr>
            </a:p>
          </p:txBody>
        </p:sp>
        <p:sp>
          <p:nvSpPr>
            <p:cNvPr id="38928" name="AutoShape 16"/>
            <p:cNvSpPr>
              <a:spLocks noChangeArrowheads="1"/>
            </p:cNvSpPr>
            <p:nvPr/>
          </p:nvSpPr>
          <p:spPr bwMode="auto">
            <a:xfrm>
              <a:off x="2316" y="1776"/>
              <a:ext cx="240" cy="192"/>
            </a:xfrm>
            <a:prstGeom prst="hexagon">
              <a:avLst>
                <a:gd name="adj" fmla="val 31250"/>
                <a:gd name="vf" fmla="val 115470"/>
              </a:avLst>
            </a:prstGeom>
            <a:solidFill>
              <a:srgbClr val="DADAF6"/>
            </a:solidFill>
            <a:ln w="9525">
              <a:solidFill>
                <a:schemeClr val="tx1"/>
              </a:solidFill>
              <a:miter lim="800000"/>
              <a:headEnd/>
              <a:tailEnd/>
            </a:ln>
          </p:spPr>
          <p:txBody>
            <a:bodyPr wrap="none" anchor="ctr"/>
            <a:lstStyle/>
            <a:p>
              <a:pPr algn="ctr"/>
              <a:r>
                <a:rPr lang="en-US" sz="1400">
                  <a:solidFill>
                    <a:srgbClr val="000000"/>
                  </a:solidFill>
                  <a:latin typeface="Arial" charset="0"/>
                </a:rPr>
                <a:t>f</a:t>
              </a:r>
              <a:r>
                <a:rPr lang="en-US" sz="1400" baseline="-25000">
                  <a:solidFill>
                    <a:srgbClr val="000000"/>
                  </a:solidFill>
                  <a:latin typeface="Arial" charset="0"/>
                </a:rPr>
                <a:t>1</a:t>
              </a:r>
              <a:endParaRPr lang="en-US" sz="1400">
                <a:solidFill>
                  <a:srgbClr val="000000"/>
                </a:solidFill>
                <a:latin typeface="Arial" charset="0"/>
              </a:endParaRPr>
            </a:p>
          </p:txBody>
        </p:sp>
      </p:grpSp>
      <p:sp>
        <p:nvSpPr>
          <p:cNvPr id="18" name="Slide Number Placeholder 4">
            <a:extLst>
              <a:ext uri="{FF2B5EF4-FFF2-40B4-BE49-F238E27FC236}">
                <a16:creationId xmlns:a16="http://schemas.microsoft.com/office/drawing/2014/main" id="{A3B2C7AE-BB4E-4911-BACE-E281A61E906F}"/>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30</a:t>
            </a:fld>
            <a:r>
              <a:rPr lang="en-US" b="0" dirty="0">
                <a:solidFill>
                  <a:schemeClr val="tx1"/>
                </a:solidFill>
                <a:latin typeface="+mn-lt"/>
              </a:rPr>
              <a:t>/89</a:t>
            </a:r>
          </a:p>
        </p:txBody>
      </p:sp>
      <p:sp>
        <p:nvSpPr>
          <p:cNvPr id="3" name="TextBox 2">
            <a:extLst>
              <a:ext uri="{FF2B5EF4-FFF2-40B4-BE49-F238E27FC236}">
                <a16:creationId xmlns:a16="http://schemas.microsoft.com/office/drawing/2014/main" id="{59EF4A2F-F215-374B-818D-A638BDEDA2DD}"/>
              </a:ext>
            </a:extLst>
          </p:cNvPr>
          <p:cNvSpPr txBox="1"/>
          <p:nvPr/>
        </p:nvSpPr>
        <p:spPr>
          <a:xfrm>
            <a:off x="5721326" y="4551590"/>
            <a:ext cx="3087755" cy="923330"/>
          </a:xfrm>
          <a:prstGeom prst="rect">
            <a:avLst/>
          </a:prstGeom>
          <a:noFill/>
        </p:spPr>
        <p:txBody>
          <a:bodyPr wrap="square" rtlCol="0">
            <a:spAutoFit/>
          </a:bodyPr>
          <a:lstStyle/>
          <a:p>
            <a:r>
              <a:rPr lang="en-US" dirty="0"/>
              <a:t>Install the WiFi Analyzer app to see the channels and select a less crowded one!</a:t>
            </a:r>
          </a:p>
        </p:txBody>
      </p:sp>
      <p:pic>
        <p:nvPicPr>
          <p:cNvPr id="4" name="Picture 3">
            <a:extLst>
              <a:ext uri="{FF2B5EF4-FFF2-40B4-BE49-F238E27FC236}">
                <a16:creationId xmlns:a16="http://schemas.microsoft.com/office/drawing/2014/main" id="{C8D0E077-C40C-A74B-80EE-EB44AB6ACBE0}"/>
              </a:ext>
            </a:extLst>
          </p:cNvPr>
          <p:cNvPicPr>
            <a:picLocks noChangeAspect="1"/>
          </p:cNvPicPr>
          <p:nvPr/>
        </p:nvPicPr>
        <p:blipFill rotWithShape="1">
          <a:blip r:embed="rId8"/>
          <a:srcRect t="3973" b="6751"/>
          <a:stretch/>
        </p:blipFill>
        <p:spPr>
          <a:xfrm>
            <a:off x="9220947" y="1630333"/>
            <a:ext cx="2738423" cy="503097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custDataLst>
              <p:tags r:id="rId2"/>
            </p:custDataLst>
          </p:nvPr>
        </p:nvSpPr>
        <p:spPr/>
        <p:txBody>
          <a:bodyPr>
            <a:normAutofit/>
          </a:bodyPr>
          <a:lstStyle/>
          <a:p>
            <a:r>
              <a:rPr lang="nb-NO" sz="3600" dirty="0"/>
              <a:t>Signal </a:t>
            </a:r>
            <a:r>
              <a:rPr lang="nb-NO" sz="3600" dirty="0" err="1"/>
              <a:t>propagation</a:t>
            </a:r>
            <a:endParaRPr lang="nb-NO" sz="3600" dirty="0"/>
          </a:p>
        </p:txBody>
      </p:sp>
      <p:sp>
        <p:nvSpPr>
          <p:cNvPr id="2055" name="Rectangle 3"/>
          <p:cNvSpPr>
            <a:spLocks noGrp="1" noChangeArrowheads="1"/>
          </p:cNvSpPr>
          <p:nvPr>
            <p:ph idx="1"/>
            <p:custDataLst>
              <p:tags r:id="rId3"/>
            </p:custDataLst>
          </p:nvPr>
        </p:nvSpPr>
        <p:spPr>
          <a:xfrm>
            <a:off x="1828800" y="1320217"/>
            <a:ext cx="8534400" cy="3278628"/>
          </a:xfrm>
          <a:noFill/>
        </p:spPr>
        <p:txBody>
          <a:bodyPr>
            <a:normAutofit fontScale="85000" lnSpcReduction="20000"/>
          </a:bodyPr>
          <a:lstStyle/>
          <a:p>
            <a:pPr>
              <a:lnSpc>
                <a:spcPct val="80000"/>
              </a:lnSpc>
              <a:buNone/>
            </a:pPr>
            <a:r>
              <a:rPr lang="nb-NO" sz="2000" dirty="0"/>
              <a:t>Signal </a:t>
            </a:r>
            <a:r>
              <a:rPr lang="nb-NO" sz="2000" dirty="0" err="1"/>
              <a:t>propagation</a:t>
            </a:r>
            <a:r>
              <a:rPr lang="nb-NO" sz="2000" dirty="0"/>
              <a:t> in </a:t>
            </a:r>
            <a:r>
              <a:rPr lang="nb-NO" sz="2000" dirty="0" err="1"/>
              <a:t>free</a:t>
            </a:r>
            <a:r>
              <a:rPr lang="nb-NO" sz="2000" dirty="0"/>
              <a:t> </a:t>
            </a:r>
            <a:r>
              <a:rPr lang="nb-NO" sz="2000" dirty="0" err="1"/>
              <a:t>space</a:t>
            </a:r>
            <a:r>
              <a:rPr lang="nb-NO" sz="2000" dirty="0"/>
              <a:t> is </a:t>
            </a:r>
            <a:r>
              <a:rPr lang="nb-NO" sz="2000" dirty="0" err="1"/>
              <a:t>the</a:t>
            </a:r>
            <a:r>
              <a:rPr lang="nb-NO" sz="2000" dirty="0"/>
              <a:t> same as </a:t>
            </a:r>
            <a:r>
              <a:rPr lang="nb-NO" sz="2000" dirty="0" err="1"/>
              <a:t>light</a:t>
            </a:r>
            <a:r>
              <a:rPr lang="nb-NO" sz="2000" dirty="0"/>
              <a:t> (straight line)</a:t>
            </a:r>
          </a:p>
          <a:p>
            <a:pPr>
              <a:lnSpc>
                <a:spcPct val="80000"/>
              </a:lnSpc>
              <a:buNone/>
            </a:pPr>
            <a:r>
              <a:rPr lang="nb-NO" sz="2000" dirty="0" err="1"/>
              <a:t>Received</a:t>
            </a:r>
            <a:r>
              <a:rPr lang="nb-NO" sz="2000" dirty="0"/>
              <a:t> </a:t>
            </a:r>
            <a:r>
              <a:rPr lang="nb-NO" sz="2000" dirty="0" err="1"/>
              <a:t>effect</a:t>
            </a:r>
            <a:r>
              <a:rPr lang="nb-NO" sz="2000" dirty="0"/>
              <a:t> </a:t>
            </a:r>
            <a:r>
              <a:rPr lang="nb-NO" sz="2000" dirty="0" err="1"/>
              <a:t>proportional</a:t>
            </a:r>
            <a:r>
              <a:rPr lang="nb-NO" sz="2000" dirty="0"/>
              <a:t> </a:t>
            </a:r>
            <a:r>
              <a:rPr lang="nb-NO" sz="2000" dirty="0" err="1"/>
              <a:t>with</a:t>
            </a:r>
            <a:r>
              <a:rPr lang="nb-NO" sz="2000" dirty="0"/>
              <a:t> </a:t>
            </a:r>
            <a:r>
              <a:rPr lang="nb-NO" sz="2000" dirty="0">
                <a:solidFill>
                  <a:srgbClr val="0066FF"/>
                </a:solidFill>
              </a:rPr>
              <a:t>1/d²</a:t>
            </a:r>
            <a:r>
              <a:rPr lang="nb-NO" sz="2000" dirty="0"/>
              <a:t> </a:t>
            </a:r>
            <a:br>
              <a:rPr lang="nb-NO" sz="2000" dirty="0"/>
            </a:br>
            <a:endParaRPr lang="nb-NO" sz="2000" dirty="0"/>
          </a:p>
          <a:p>
            <a:pPr>
              <a:lnSpc>
                <a:spcPct val="80000"/>
              </a:lnSpc>
              <a:buNone/>
            </a:pPr>
            <a:r>
              <a:rPr lang="nb-NO" sz="2000" dirty="0"/>
              <a:t>	(d = </a:t>
            </a:r>
            <a:r>
              <a:rPr lang="nb-NO" sz="2000" dirty="0" err="1"/>
              <a:t>distance</a:t>
            </a:r>
            <a:r>
              <a:rPr lang="nb-NO" sz="2000" dirty="0"/>
              <a:t> </a:t>
            </a:r>
            <a:r>
              <a:rPr lang="nb-NO" sz="2000" dirty="0" err="1"/>
              <a:t>between</a:t>
            </a:r>
            <a:r>
              <a:rPr lang="nb-NO" sz="2000" dirty="0"/>
              <a:t> transmitter and </a:t>
            </a:r>
            <a:r>
              <a:rPr lang="nb-NO" sz="2000" dirty="0" err="1"/>
              <a:t>receiver</a:t>
            </a:r>
            <a:r>
              <a:rPr lang="nb-NO" sz="2000" dirty="0"/>
              <a:t>)</a:t>
            </a:r>
          </a:p>
          <a:p>
            <a:pPr eaLnBrk="1" hangingPunct="1">
              <a:lnSpc>
                <a:spcPct val="80000"/>
              </a:lnSpc>
              <a:buFontTx/>
              <a:buNone/>
            </a:pPr>
            <a:endParaRPr lang="nb-NO" sz="2000" dirty="0"/>
          </a:p>
          <a:p>
            <a:pPr>
              <a:lnSpc>
                <a:spcPct val="80000"/>
              </a:lnSpc>
              <a:buNone/>
            </a:pPr>
            <a:r>
              <a:rPr lang="nb-NO" sz="2000" dirty="0" err="1"/>
              <a:t>Received</a:t>
            </a:r>
            <a:r>
              <a:rPr lang="nb-NO" sz="2000" dirty="0"/>
              <a:t> </a:t>
            </a:r>
            <a:r>
              <a:rPr lang="nb-NO" sz="2000" dirty="0" err="1"/>
              <a:t>power</a:t>
            </a:r>
            <a:r>
              <a:rPr lang="nb-NO" sz="2000" dirty="0"/>
              <a:t> / signal </a:t>
            </a:r>
            <a:r>
              <a:rPr lang="nb-NO" sz="2000" dirty="0" err="1"/>
              <a:t>also</a:t>
            </a:r>
            <a:r>
              <a:rPr lang="nb-NO" sz="2000" dirty="0"/>
              <a:t> </a:t>
            </a:r>
            <a:r>
              <a:rPr lang="nb-NO" sz="2000" dirty="0" err="1"/>
              <a:t>affected</a:t>
            </a:r>
            <a:r>
              <a:rPr lang="nb-NO" sz="2000" dirty="0"/>
              <a:t> by</a:t>
            </a:r>
          </a:p>
          <a:p>
            <a:pPr>
              <a:lnSpc>
                <a:spcPct val="80000"/>
              </a:lnSpc>
            </a:pPr>
            <a:r>
              <a:rPr lang="nb-NO" sz="2000" dirty="0">
                <a:solidFill>
                  <a:srgbClr val="0066FF"/>
                </a:solidFill>
              </a:rPr>
              <a:t>damping</a:t>
            </a:r>
            <a:r>
              <a:rPr lang="nb-NO" sz="2000" dirty="0"/>
              <a:t> (</a:t>
            </a:r>
            <a:r>
              <a:rPr lang="nb-NO" sz="2000" dirty="0" err="1"/>
              <a:t>frequency</a:t>
            </a:r>
            <a:r>
              <a:rPr lang="nb-NO" sz="2000" dirty="0"/>
              <a:t> dependent)</a:t>
            </a:r>
          </a:p>
          <a:p>
            <a:pPr>
              <a:lnSpc>
                <a:spcPct val="80000"/>
              </a:lnSpc>
            </a:pPr>
            <a:r>
              <a:rPr lang="nb-NO" sz="2000" dirty="0" err="1">
                <a:solidFill>
                  <a:srgbClr val="0066FF"/>
                </a:solidFill>
              </a:rPr>
              <a:t>obstacles</a:t>
            </a:r>
            <a:endParaRPr lang="nb-NO" sz="2000" dirty="0">
              <a:solidFill>
                <a:srgbClr val="0066FF"/>
              </a:solidFill>
            </a:endParaRPr>
          </a:p>
          <a:p>
            <a:pPr>
              <a:lnSpc>
                <a:spcPct val="80000"/>
              </a:lnSpc>
            </a:pPr>
            <a:r>
              <a:rPr lang="nb-NO" sz="2000" dirty="0" err="1">
                <a:solidFill>
                  <a:srgbClr val="0066FF"/>
                </a:solidFill>
              </a:rPr>
              <a:t>reflection</a:t>
            </a:r>
            <a:r>
              <a:rPr lang="nb-NO" sz="2000" dirty="0"/>
              <a:t> from major </a:t>
            </a:r>
            <a:r>
              <a:rPr lang="nb-NO" sz="2000" dirty="0" err="1"/>
              <a:t>obstacles</a:t>
            </a:r>
            <a:endParaRPr lang="nb-NO" sz="2000" dirty="0"/>
          </a:p>
          <a:p>
            <a:pPr>
              <a:lnSpc>
                <a:spcPct val="80000"/>
              </a:lnSpc>
            </a:pPr>
            <a:r>
              <a:rPr lang="nb-NO" sz="2000" dirty="0" err="1">
                <a:solidFill>
                  <a:srgbClr val="0066FF"/>
                </a:solidFill>
              </a:rPr>
              <a:t>refraction</a:t>
            </a:r>
            <a:r>
              <a:rPr lang="nb-NO" sz="2000" dirty="0"/>
              <a:t> </a:t>
            </a:r>
            <a:r>
              <a:rPr lang="nb-NO" sz="2000" dirty="0" err="1"/>
              <a:t>depending</a:t>
            </a:r>
            <a:r>
              <a:rPr lang="nb-NO" sz="2000" dirty="0"/>
              <a:t> </a:t>
            </a:r>
            <a:r>
              <a:rPr lang="nb-NO" sz="2000" dirty="0" err="1"/>
              <a:t>on</a:t>
            </a:r>
            <a:r>
              <a:rPr lang="nb-NO" sz="2000" dirty="0"/>
              <a:t> </a:t>
            </a:r>
            <a:r>
              <a:rPr lang="nb-NO" sz="2000" dirty="0" err="1"/>
              <a:t>the</a:t>
            </a:r>
            <a:r>
              <a:rPr lang="nb-NO" sz="2000" dirty="0"/>
              <a:t> </a:t>
            </a:r>
            <a:r>
              <a:rPr lang="nb-NO" sz="2000" dirty="0" err="1"/>
              <a:t>density</a:t>
            </a:r>
            <a:r>
              <a:rPr lang="nb-NO" sz="2000" dirty="0"/>
              <a:t> </a:t>
            </a:r>
            <a:r>
              <a:rPr lang="nb-NO" sz="2000" dirty="0" err="1"/>
              <a:t>of</a:t>
            </a:r>
            <a:r>
              <a:rPr lang="nb-NO" sz="2000" dirty="0"/>
              <a:t> </a:t>
            </a:r>
            <a:r>
              <a:rPr lang="nb-NO" sz="2000" dirty="0" err="1"/>
              <a:t>the</a:t>
            </a:r>
            <a:r>
              <a:rPr lang="nb-NO" sz="2000" dirty="0"/>
              <a:t> medium</a:t>
            </a:r>
          </a:p>
          <a:p>
            <a:pPr>
              <a:lnSpc>
                <a:spcPct val="80000"/>
              </a:lnSpc>
            </a:pPr>
            <a:r>
              <a:rPr lang="nb-NO" sz="2000" dirty="0" err="1">
                <a:solidFill>
                  <a:srgbClr val="0066FF"/>
                </a:solidFill>
              </a:rPr>
              <a:t>scattering</a:t>
            </a:r>
            <a:r>
              <a:rPr lang="nb-NO" sz="2000" dirty="0"/>
              <a:t> from </a:t>
            </a:r>
            <a:r>
              <a:rPr lang="nb-NO" sz="2000" dirty="0" err="1"/>
              <a:t>small</a:t>
            </a:r>
            <a:r>
              <a:rPr lang="nb-NO" sz="2000" dirty="0"/>
              <a:t> </a:t>
            </a:r>
            <a:r>
              <a:rPr lang="nb-NO" sz="2000" dirty="0" err="1"/>
              <a:t>obstacles</a:t>
            </a:r>
            <a:endParaRPr lang="nb-NO" sz="2000" dirty="0"/>
          </a:p>
          <a:p>
            <a:pPr>
              <a:lnSpc>
                <a:spcPct val="80000"/>
              </a:lnSpc>
            </a:pPr>
            <a:r>
              <a:rPr lang="nb-NO" sz="2000" dirty="0" err="1">
                <a:solidFill>
                  <a:srgbClr val="0066FF"/>
                </a:solidFill>
              </a:rPr>
              <a:t>diffraction</a:t>
            </a:r>
            <a:r>
              <a:rPr lang="nb-NO" sz="2000" dirty="0"/>
              <a:t> </a:t>
            </a:r>
            <a:r>
              <a:rPr lang="nb-NO" sz="2000" dirty="0" err="1"/>
              <a:t>on</a:t>
            </a:r>
            <a:r>
              <a:rPr lang="nb-NO" sz="2000" dirty="0"/>
              <a:t> </a:t>
            </a:r>
            <a:r>
              <a:rPr lang="nb-NO" sz="2000" dirty="0" err="1"/>
              <a:t>edges</a:t>
            </a:r>
            <a:r>
              <a:rPr lang="nb-NO" sz="2000" dirty="0"/>
              <a:t> (</a:t>
            </a:r>
            <a:r>
              <a:rPr lang="nb-NO" sz="2000" dirty="0" err="1"/>
              <a:t>bending</a:t>
            </a:r>
            <a:r>
              <a:rPr lang="nb-NO" sz="2000" dirty="0"/>
              <a:t> </a:t>
            </a:r>
            <a:r>
              <a:rPr lang="nb-NO" sz="2000" dirty="0" err="1"/>
              <a:t>of</a:t>
            </a:r>
            <a:r>
              <a:rPr lang="nb-NO" sz="2000" dirty="0"/>
              <a:t> </a:t>
            </a:r>
            <a:r>
              <a:rPr lang="nb-NO" sz="2000" dirty="0" err="1"/>
              <a:t>waves</a:t>
            </a:r>
            <a:r>
              <a:rPr lang="nb-NO" sz="2000" dirty="0"/>
              <a:t>)</a:t>
            </a:r>
          </a:p>
        </p:txBody>
      </p:sp>
      <p:grpSp>
        <p:nvGrpSpPr>
          <p:cNvPr id="8" name="Group 7"/>
          <p:cNvGrpSpPr/>
          <p:nvPr>
            <p:custDataLst>
              <p:tags r:id="rId4"/>
            </p:custDataLst>
          </p:nvPr>
        </p:nvGrpSpPr>
        <p:grpSpPr>
          <a:xfrm>
            <a:off x="3652838" y="4841732"/>
            <a:ext cx="1219200" cy="1403350"/>
            <a:chOff x="2128838" y="4464050"/>
            <a:chExt cx="1219200" cy="1403350"/>
          </a:xfrm>
        </p:grpSpPr>
        <p:grpSp>
          <p:nvGrpSpPr>
            <p:cNvPr id="6" name="Group 5"/>
            <p:cNvGrpSpPr/>
            <p:nvPr/>
          </p:nvGrpSpPr>
          <p:grpSpPr>
            <a:xfrm>
              <a:off x="2128838" y="4464050"/>
              <a:ext cx="1219200" cy="960438"/>
              <a:chOff x="2128838" y="4464050"/>
              <a:chExt cx="1219200" cy="960438"/>
            </a:xfrm>
          </p:grpSpPr>
          <p:graphicFrame>
            <p:nvGraphicFramePr>
              <p:cNvPr id="2050" name="Object 4"/>
              <p:cNvGraphicFramePr>
                <a:graphicFrameLocks noChangeAspect="1"/>
              </p:cNvGraphicFramePr>
              <p:nvPr>
                <p:custDataLst>
                  <p:tags r:id="rId30"/>
                </p:custDataLst>
              </p:nvPr>
            </p:nvGraphicFramePr>
            <p:xfrm>
              <a:off x="2128838" y="4464050"/>
              <a:ext cx="701675" cy="960438"/>
            </p:xfrm>
            <a:graphic>
              <a:graphicData uri="http://schemas.openxmlformats.org/presentationml/2006/ole">
                <mc:AlternateContent xmlns:mc="http://schemas.openxmlformats.org/markup-compatibility/2006">
                  <mc:Choice xmlns:v="urn:schemas-microsoft-com:vml" Requires="v">
                    <p:oleObj name="Clip" r:id="rId35" imgW="2849040" imgH="3902040" progId="">
                      <p:embed/>
                    </p:oleObj>
                  </mc:Choice>
                  <mc:Fallback>
                    <p:oleObj name="Clip" r:id="rId35" imgW="2849040" imgH="3902040" progId="">
                      <p:embed/>
                      <p:pic>
                        <p:nvPicPr>
                          <p:cNvPr id="2050" name="Object 4"/>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28838" y="4464050"/>
                            <a:ext cx="7016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056" name="Line 5"/>
              <p:cNvSpPr>
                <a:spLocks noChangeShapeType="1"/>
              </p:cNvSpPr>
              <p:nvPr>
                <p:custDataLst>
                  <p:tags r:id="rId31"/>
                </p:custDataLst>
              </p:nvPr>
            </p:nvSpPr>
            <p:spPr bwMode="auto">
              <a:xfrm>
                <a:off x="2814638" y="4997450"/>
                <a:ext cx="457200" cy="336550"/>
              </a:xfrm>
              <a:prstGeom prst="line">
                <a:avLst/>
              </a:prstGeom>
              <a:noFill/>
              <a:ln w="12700">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57" name="Line 6"/>
              <p:cNvSpPr>
                <a:spLocks noChangeShapeType="1"/>
              </p:cNvSpPr>
              <p:nvPr>
                <p:custDataLst>
                  <p:tags r:id="rId32"/>
                </p:custDataLst>
              </p:nvPr>
            </p:nvSpPr>
            <p:spPr bwMode="auto">
              <a:xfrm flipH="1">
                <a:off x="2814638" y="4464050"/>
                <a:ext cx="533400" cy="533400"/>
              </a:xfrm>
              <a:prstGeom prst="line">
                <a:avLst/>
              </a:prstGeom>
              <a:noFill/>
              <a:ln w="2857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grpSp>
        <p:sp>
          <p:nvSpPr>
            <p:cNvPr id="2058" name="Text Box 7"/>
            <p:cNvSpPr txBox="1">
              <a:spLocks noChangeArrowheads="1"/>
            </p:cNvSpPr>
            <p:nvPr>
              <p:custDataLst>
                <p:tags r:id="rId29"/>
              </p:custDataLst>
            </p:nvPr>
          </p:nvSpPr>
          <p:spPr bwMode="auto">
            <a:xfrm>
              <a:off x="2200275" y="5530850"/>
              <a:ext cx="1085850" cy="336550"/>
            </a:xfrm>
            <a:prstGeom prst="rect">
              <a:avLst/>
            </a:prstGeom>
            <a:noFill/>
            <a:ln w="12700">
              <a:noFill/>
              <a:miter lim="800000"/>
              <a:headEnd/>
              <a:tailEnd/>
            </a:ln>
          </p:spPr>
          <p:txBody>
            <a:bodyPr>
              <a:spAutoFit/>
            </a:bodyPr>
            <a:lstStyle/>
            <a:p>
              <a:r>
                <a:rPr lang="nb-NO" sz="1600" dirty="0" err="1">
                  <a:solidFill>
                    <a:srgbClr val="000000"/>
                  </a:solidFill>
                  <a:latin typeface="Arial" charset="0"/>
                </a:rPr>
                <a:t>reflection</a:t>
              </a:r>
              <a:endParaRPr lang="nb-NO" sz="1600" dirty="0">
                <a:solidFill>
                  <a:srgbClr val="000000"/>
                </a:solidFill>
                <a:latin typeface="Arial" charset="0"/>
              </a:endParaRPr>
            </a:p>
          </p:txBody>
        </p:sp>
      </p:grpSp>
      <p:grpSp>
        <p:nvGrpSpPr>
          <p:cNvPr id="10" name="Group 9"/>
          <p:cNvGrpSpPr/>
          <p:nvPr>
            <p:custDataLst>
              <p:tags r:id="rId5"/>
            </p:custDataLst>
          </p:nvPr>
        </p:nvGrpSpPr>
        <p:grpSpPr>
          <a:xfrm>
            <a:off x="6553200" y="4873482"/>
            <a:ext cx="1074333" cy="1373604"/>
            <a:chOff x="5029200" y="4495800"/>
            <a:chExt cx="1074333" cy="1373604"/>
          </a:xfrm>
        </p:grpSpPr>
        <p:graphicFrame>
          <p:nvGraphicFramePr>
            <p:cNvPr id="2051" name="Object 8"/>
            <p:cNvGraphicFramePr>
              <a:graphicFrameLocks noChangeAspect="1"/>
            </p:cNvGraphicFramePr>
            <p:nvPr>
              <p:custDataLst>
                <p:tags r:id="rId23"/>
              </p:custDataLst>
            </p:nvPr>
          </p:nvGraphicFramePr>
          <p:xfrm>
            <a:off x="5334000" y="4800600"/>
            <a:ext cx="376238" cy="628650"/>
          </p:xfrm>
          <a:graphic>
            <a:graphicData uri="http://schemas.openxmlformats.org/presentationml/2006/ole">
              <mc:AlternateContent xmlns:mc="http://schemas.openxmlformats.org/markup-compatibility/2006">
                <mc:Choice xmlns:v="urn:schemas-microsoft-com:vml" Requires="v">
                  <p:oleObj name="Clip" r:id="rId37" imgW="2033280" imgH="3390840" progId="">
                    <p:embed/>
                  </p:oleObj>
                </mc:Choice>
                <mc:Fallback>
                  <p:oleObj name="Clip" r:id="rId37" imgW="2033280" imgH="3390840" progId="">
                    <p:embed/>
                    <p:pic>
                      <p:nvPicPr>
                        <p:cNvPr id="2051" name="Object 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34000" y="4800600"/>
                          <a:ext cx="37623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9" name="Line 9"/>
            <p:cNvSpPr>
              <a:spLocks noChangeShapeType="1"/>
            </p:cNvSpPr>
            <p:nvPr>
              <p:custDataLst>
                <p:tags r:id="rId24"/>
              </p:custDataLst>
            </p:nvPr>
          </p:nvSpPr>
          <p:spPr bwMode="auto">
            <a:xfrm flipV="1">
              <a:off x="5715000" y="4876800"/>
              <a:ext cx="304800" cy="76200"/>
            </a:xfrm>
            <a:prstGeom prst="line">
              <a:avLst/>
            </a:prstGeom>
            <a:noFill/>
            <a:ln w="952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0" name="Line 10"/>
            <p:cNvSpPr>
              <a:spLocks noChangeShapeType="1"/>
            </p:cNvSpPr>
            <p:nvPr>
              <p:custDataLst>
                <p:tags r:id="rId25"/>
              </p:custDataLst>
            </p:nvPr>
          </p:nvSpPr>
          <p:spPr bwMode="auto">
            <a:xfrm>
              <a:off x="5715000" y="4953000"/>
              <a:ext cx="304800" cy="76200"/>
            </a:xfrm>
            <a:prstGeom prst="line">
              <a:avLst/>
            </a:prstGeom>
            <a:noFill/>
            <a:ln w="952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1" name="Line 11"/>
            <p:cNvSpPr>
              <a:spLocks noChangeShapeType="1"/>
            </p:cNvSpPr>
            <p:nvPr>
              <p:custDataLst>
                <p:tags r:id="rId26"/>
              </p:custDataLst>
            </p:nvPr>
          </p:nvSpPr>
          <p:spPr bwMode="auto">
            <a:xfrm>
              <a:off x="5715000" y="4953000"/>
              <a:ext cx="228600" cy="228600"/>
            </a:xfrm>
            <a:prstGeom prst="line">
              <a:avLst/>
            </a:prstGeom>
            <a:noFill/>
            <a:ln w="952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2" name="Line 12"/>
            <p:cNvSpPr>
              <a:spLocks noChangeShapeType="1"/>
            </p:cNvSpPr>
            <p:nvPr>
              <p:custDataLst>
                <p:tags r:id="rId27"/>
              </p:custDataLst>
            </p:nvPr>
          </p:nvSpPr>
          <p:spPr bwMode="auto">
            <a:xfrm flipH="1">
              <a:off x="5715000" y="4495800"/>
              <a:ext cx="381000" cy="457200"/>
            </a:xfrm>
            <a:prstGeom prst="line">
              <a:avLst/>
            </a:prstGeom>
            <a:noFill/>
            <a:ln w="2857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3" name="Text Box 13"/>
            <p:cNvSpPr txBox="1">
              <a:spLocks noChangeArrowheads="1"/>
            </p:cNvSpPr>
            <p:nvPr>
              <p:custDataLst>
                <p:tags r:id="rId28"/>
              </p:custDataLst>
            </p:nvPr>
          </p:nvSpPr>
          <p:spPr bwMode="auto">
            <a:xfrm>
              <a:off x="5029200" y="5530850"/>
              <a:ext cx="1074333" cy="338554"/>
            </a:xfrm>
            <a:prstGeom prst="rect">
              <a:avLst/>
            </a:prstGeom>
            <a:noFill/>
            <a:ln w="9525">
              <a:noFill/>
              <a:miter lim="800000"/>
              <a:headEnd/>
              <a:tailEnd/>
            </a:ln>
          </p:spPr>
          <p:txBody>
            <a:bodyPr wrap="none">
              <a:spAutoFit/>
            </a:bodyPr>
            <a:lstStyle/>
            <a:p>
              <a:r>
                <a:rPr lang="nb-NO" sz="1600" dirty="0" err="1">
                  <a:solidFill>
                    <a:srgbClr val="000000"/>
                  </a:solidFill>
                  <a:latin typeface="Arial" charset="0"/>
                </a:rPr>
                <a:t>scattering</a:t>
              </a:r>
              <a:endParaRPr lang="nb-NO" sz="1600" dirty="0">
                <a:solidFill>
                  <a:srgbClr val="000000"/>
                </a:solidFill>
                <a:latin typeface="Arial" charset="0"/>
              </a:endParaRPr>
            </a:p>
          </p:txBody>
        </p:sp>
      </p:grpSp>
      <p:grpSp>
        <p:nvGrpSpPr>
          <p:cNvPr id="11" name="Group 10"/>
          <p:cNvGrpSpPr/>
          <p:nvPr>
            <p:custDataLst>
              <p:tags r:id="rId6"/>
            </p:custDataLst>
          </p:nvPr>
        </p:nvGrpSpPr>
        <p:grpSpPr>
          <a:xfrm>
            <a:off x="7924800" y="5146532"/>
            <a:ext cx="1905000" cy="1100554"/>
            <a:chOff x="6400800" y="4768850"/>
            <a:chExt cx="1905000" cy="1100554"/>
          </a:xfrm>
        </p:grpSpPr>
        <p:graphicFrame>
          <p:nvGraphicFramePr>
            <p:cNvPr id="2052" name="Object 14"/>
            <p:cNvGraphicFramePr>
              <a:graphicFrameLocks noChangeAspect="1"/>
            </p:cNvGraphicFramePr>
            <p:nvPr>
              <p:custDataLst>
                <p:tags r:id="rId19"/>
              </p:custDataLst>
            </p:nvPr>
          </p:nvGraphicFramePr>
          <p:xfrm>
            <a:off x="6705600" y="4768850"/>
            <a:ext cx="1425575" cy="690563"/>
          </p:xfrm>
          <a:graphic>
            <a:graphicData uri="http://schemas.openxmlformats.org/presentationml/2006/ole">
              <mc:AlternateContent xmlns:mc="http://schemas.openxmlformats.org/markup-compatibility/2006">
                <mc:Choice xmlns:v="urn:schemas-microsoft-com:vml" Requires="v">
                  <p:oleObj name="Clip" r:id="rId39" imgW="1426320" imgH="691560" progId="">
                    <p:embed/>
                  </p:oleObj>
                </mc:Choice>
                <mc:Fallback>
                  <p:oleObj name="Clip" r:id="rId39" imgW="1426320" imgH="691560" progId="">
                    <p:embed/>
                    <p:pic>
                      <p:nvPicPr>
                        <p:cNvPr id="2052" name="Object 1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705600" y="4768850"/>
                          <a:ext cx="1425575"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4" name="Line 15"/>
            <p:cNvSpPr>
              <a:spLocks noChangeShapeType="1"/>
            </p:cNvSpPr>
            <p:nvPr>
              <p:custDataLst>
                <p:tags r:id="rId20"/>
              </p:custDataLst>
            </p:nvPr>
          </p:nvSpPr>
          <p:spPr bwMode="auto">
            <a:xfrm flipV="1">
              <a:off x="6400800" y="4768850"/>
              <a:ext cx="762000" cy="381000"/>
            </a:xfrm>
            <a:prstGeom prst="line">
              <a:avLst/>
            </a:prstGeom>
            <a:noFill/>
            <a:ln w="2857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5" name="Line 16"/>
            <p:cNvSpPr>
              <a:spLocks noChangeShapeType="1"/>
            </p:cNvSpPr>
            <p:nvPr>
              <p:custDataLst>
                <p:tags r:id="rId21"/>
              </p:custDataLst>
            </p:nvPr>
          </p:nvSpPr>
          <p:spPr bwMode="auto">
            <a:xfrm>
              <a:off x="7162800" y="4768850"/>
              <a:ext cx="1143000" cy="228600"/>
            </a:xfrm>
            <a:prstGeom prst="line">
              <a:avLst/>
            </a:prstGeom>
            <a:noFill/>
            <a:ln w="952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7" name="Text Box 18"/>
            <p:cNvSpPr txBox="1">
              <a:spLocks noChangeArrowheads="1"/>
            </p:cNvSpPr>
            <p:nvPr>
              <p:custDataLst>
                <p:tags r:id="rId22"/>
              </p:custDataLst>
            </p:nvPr>
          </p:nvSpPr>
          <p:spPr bwMode="auto">
            <a:xfrm>
              <a:off x="6858000" y="5530850"/>
              <a:ext cx="1070614" cy="338554"/>
            </a:xfrm>
            <a:prstGeom prst="rect">
              <a:avLst/>
            </a:prstGeom>
            <a:noFill/>
            <a:ln w="9525">
              <a:noFill/>
              <a:miter lim="800000"/>
              <a:headEnd/>
              <a:tailEnd/>
            </a:ln>
          </p:spPr>
          <p:txBody>
            <a:bodyPr wrap="none">
              <a:spAutoFit/>
            </a:bodyPr>
            <a:lstStyle/>
            <a:p>
              <a:r>
                <a:rPr lang="nb-NO" sz="1600" dirty="0" err="1">
                  <a:solidFill>
                    <a:srgbClr val="000000"/>
                  </a:solidFill>
                  <a:latin typeface="Arial" charset="0"/>
                </a:rPr>
                <a:t>diffraction</a:t>
              </a:r>
              <a:endParaRPr lang="nb-NO" sz="1600" dirty="0">
                <a:solidFill>
                  <a:srgbClr val="000000"/>
                </a:solidFill>
                <a:latin typeface="Arial" charset="0"/>
              </a:endParaRPr>
            </a:p>
          </p:txBody>
        </p:sp>
      </p:grpSp>
      <p:grpSp>
        <p:nvGrpSpPr>
          <p:cNvPr id="9" name="Group 8"/>
          <p:cNvGrpSpPr/>
          <p:nvPr>
            <p:custDataLst>
              <p:tags r:id="rId7"/>
            </p:custDataLst>
          </p:nvPr>
        </p:nvGrpSpPr>
        <p:grpSpPr>
          <a:xfrm>
            <a:off x="2071688" y="4797283"/>
            <a:ext cx="1090613" cy="1433513"/>
            <a:chOff x="547687" y="4419600"/>
            <a:chExt cx="1090613" cy="1433513"/>
          </a:xfrm>
        </p:grpSpPr>
        <p:sp>
          <p:nvSpPr>
            <p:cNvPr id="2070" name="Text Box 22"/>
            <p:cNvSpPr txBox="1">
              <a:spLocks noChangeArrowheads="1"/>
            </p:cNvSpPr>
            <p:nvPr>
              <p:custDataLst>
                <p:tags r:id="rId14"/>
              </p:custDataLst>
            </p:nvPr>
          </p:nvSpPr>
          <p:spPr bwMode="auto">
            <a:xfrm>
              <a:off x="547687" y="5516563"/>
              <a:ext cx="747713" cy="336550"/>
            </a:xfrm>
            <a:prstGeom prst="rect">
              <a:avLst/>
            </a:prstGeom>
            <a:noFill/>
            <a:ln w="9525">
              <a:noFill/>
              <a:miter lim="800000"/>
              <a:headEnd/>
              <a:tailEnd/>
            </a:ln>
          </p:spPr>
          <p:txBody>
            <a:bodyPr wrap="none">
              <a:spAutoFit/>
            </a:bodyPr>
            <a:lstStyle/>
            <a:p>
              <a:r>
                <a:rPr lang="nb-NO" sz="1600" dirty="0">
                  <a:solidFill>
                    <a:srgbClr val="000000"/>
                  </a:solidFill>
                  <a:latin typeface="Arial" charset="0"/>
                </a:rPr>
                <a:t>hinder</a:t>
              </a:r>
            </a:p>
          </p:txBody>
        </p:sp>
        <p:grpSp>
          <p:nvGrpSpPr>
            <p:cNvPr id="5" name="Group 4"/>
            <p:cNvGrpSpPr/>
            <p:nvPr/>
          </p:nvGrpSpPr>
          <p:grpSpPr>
            <a:xfrm>
              <a:off x="571500" y="4419600"/>
              <a:ext cx="1066800" cy="971550"/>
              <a:chOff x="571500" y="4419600"/>
              <a:chExt cx="1066800" cy="971550"/>
            </a:xfrm>
          </p:grpSpPr>
          <p:graphicFrame>
            <p:nvGraphicFramePr>
              <p:cNvPr id="2053" name="Object 19"/>
              <p:cNvGraphicFramePr>
                <a:graphicFrameLocks noChangeAspect="1"/>
              </p:cNvGraphicFramePr>
              <p:nvPr>
                <p:custDataLst>
                  <p:tags r:id="rId15"/>
                </p:custDataLst>
              </p:nvPr>
            </p:nvGraphicFramePr>
            <p:xfrm flipH="1">
              <a:off x="571500" y="4419600"/>
              <a:ext cx="649288" cy="971550"/>
            </p:xfrm>
            <a:graphic>
              <a:graphicData uri="http://schemas.openxmlformats.org/presentationml/2006/ole">
                <mc:AlternateContent xmlns:mc="http://schemas.openxmlformats.org/markup-compatibility/2006">
                  <mc:Choice xmlns:v="urn:schemas-microsoft-com:vml" Requires="v">
                    <p:oleObj name="Clip" r:id="rId41" imgW="3031560" imgH="4533480" progId="">
                      <p:embed/>
                    </p:oleObj>
                  </mc:Choice>
                  <mc:Fallback>
                    <p:oleObj name="Clip" r:id="rId41" imgW="3031560" imgH="4533480" progId="">
                      <p:embed/>
                      <p:pic>
                        <p:nvPicPr>
                          <p:cNvPr id="2053" name="Object 1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flipH="1">
                            <a:off x="571500" y="4419600"/>
                            <a:ext cx="649288"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 name="Line 20"/>
              <p:cNvSpPr>
                <a:spLocks noChangeShapeType="1"/>
              </p:cNvSpPr>
              <p:nvPr>
                <p:custDataLst>
                  <p:tags r:id="rId16"/>
                </p:custDataLst>
              </p:nvPr>
            </p:nvSpPr>
            <p:spPr bwMode="auto">
              <a:xfrm flipH="1">
                <a:off x="1181100" y="4572000"/>
                <a:ext cx="457200" cy="228600"/>
              </a:xfrm>
              <a:prstGeom prst="line">
                <a:avLst/>
              </a:prstGeom>
              <a:noFill/>
              <a:ln w="2857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69" name="Line 21"/>
              <p:cNvSpPr>
                <a:spLocks noChangeShapeType="1"/>
              </p:cNvSpPr>
              <p:nvPr>
                <p:custDataLst>
                  <p:tags r:id="rId17"/>
                </p:custDataLst>
              </p:nvPr>
            </p:nvSpPr>
            <p:spPr bwMode="auto">
              <a:xfrm>
                <a:off x="1181100" y="4800600"/>
                <a:ext cx="228600" cy="381000"/>
              </a:xfrm>
              <a:prstGeom prst="line">
                <a:avLst/>
              </a:prstGeom>
              <a:noFill/>
              <a:ln w="9525">
                <a:solidFill>
                  <a:schemeClr val="tx1"/>
                </a:solidFill>
                <a:prstDash val="sysDot"/>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71" name="Line 23"/>
              <p:cNvSpPr>
                <a:spLocks noChangeShapeType="1"/>
              </p:cNvSpPr>
              <p:nvPr>
                <p:custDataLst>
                  <p:tags r:id="rId18"/>
                </p:custDataLst>
              </p:nvPr>
            </p:nvSpPr>
            <p:spPr bwMode="auto">
              <a:xfrm flipH="1">
                <a:off x="1181100" y="4495800"/>
                <a:ext cx="304800" cy="152400"/>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grpSp>
      </p:grpSp>
      <p:grpSp>
        <p:nvGrpSpPr>
          <p:cNvPr id="7" name="Group 6"/>
          <p:cNvGrpSpPr/>
          <p:nvPr>
            <p:custDataLst>
              <p:tags r:id="rId8"/>
            </p:custDataLst>
          </p:nvPr>
        </p:nvGrpSpPr>
        <p:grpSpPr>
          <a:xfrm>
            <a:off x="5303838" y="4933807"/>
            <a:ext cx="1085850" cy="1296988"/>
            <a:chOff x="3779838" y="4556125"/>
            <a:chExt cx="1085850" cy="1296988"/>
          </a:xfrm>
        </p:grpSpPr>
        <p:sp>
          <p:nvSpPr>
            <p:cNvPr id="2072" name="Rectangle 24"/>
            <p:cNvSpPr>
              <a:spLocks noChangeArrowheads="1"/>
            </p:cNvSpPr>
            <p:nvPr>
              <p:custDataLst>
                <p:tags r:id="rId10"/>
              </p:custDataLst>
            </p:nvPr>
          </p:nvSpPr>
          <p:spPr bwMode="auto">
            <a:xfrm>
              <a:off x="3779838" y="4941888"/>
              <a:ext cx="1008062" cy="503237"/>
            </a:xfrm>
            <a:prstGeom prst="rect">
              <a:avLst/>
            </a:prstGeom>
            <a:solidFill>
              <a:srgbClr val="DADAF6"/>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2073" name="Text Box 25"/>
            <p:cNvSpPr txBox="1">
              <a:spLocks noChangeArrowheads="1"/>
            </p:cNvSpPr>
            <p:nvPr>
              <p:custDataLst>
                <p:tags r:id="rId11"/>
              </p:custDataLst>
            </p:nvPr>
          </p:nvSpPr>
          <p:spPr bwMode="auto">
            <a:xfrm>
              <a:off x="3779838" y="5516563"/>
              <a:ext cx="1085850" cy="336550"/>
            </a:xfrm>
            <a:prstGeom prst="rect">
              <a:avLst/>
            </a:prstGeom>
            <a:noFill/>
            <a:ln w="12700">
              <a:noFill/>
              <a:miter lim="800000"/>
              <a:headEnd/>
              <a:tailEnd/>
            </a:ln>
          </p:spPr>
          <p:txBody>
            <a:bodyPr>
              <a:spAutoFit/>
            </a:bodyPr>
            <a:lstStyle/>
            <a:p>
              <a:r>
                <a:rPr lang="nb-NO" sz="1600" dirty="0" err="1">
                  <a:solidFill>
                    <a:srgbClr val="000000"/>
                  </a:solidFill>
                  <a:latin typeface="Arial" charset="0"/>
                </a:rPr>
                <a:t>refraction</a:t>
              </a:r>
              <a:endParaRPr lang="nb-NO" sz="1600" dirty="0">
                <a:solidFill>
                  <a:srgbClr val="000000"/>
                </a:solidFill>
                <a:latin typeface="Arial" charset="0"/>
              </a:endParaRPr>
            </a:p>
          </p:txBody>
        </p:sp>
        <p:sp>
          <p:nvSpPr>
            <p:cNvPr id="2074" name="Line 26"/>
            <p:cNvSpPr>
              <a:spLocks noChangeShapeType="1"/>
            </p:cNvSpPr>
            <p:nvPr>
              <p:custDataLst>
                <p:tags r:id="rId12"/>
              </p:custDataLst>
            </p:nvPr>
          </p:nvSpPr>
          <p:spPr bwMode="auto">
            <a:xfrm flipH="1">
              <a:off x="4211638" y="4556125"/>
              <a:ext cx="504825" cy="388938"/>
            </a:xfrm>
            <a:prstGeom prst="line">
              <a:avLst/>
            </a:prstGeom>
            <a:noFill/>
            <a:ln w="28575">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sp>
          <p:nvSpPr>
            <p:cNvPr id="2075" name="Line 27"/>
            <p:cNvSpPr>
              <a:spLocks noChangeShapeType="1"/>
            </p:cNvSpPr>
            <p:nvPr>
              <p:custDataLst>
                <p:tags r:id="rId13"/>
              </p:custDataLst>
            </p:nvPr>
          </p:nvSpPr>
          <p:spPr bwMode="auto">
            <a:xfrm rot="3912177">
              <a:off x="3966369" y="4966494"/>
              <a:ext cx="292100" cy="366712"/>
            </a:xfrm>
            <a:prstGeom prst="line">
              <a:avLst/>
            </a:prstGeom>
            <a:noFill/>
            <a:ln w="12700">
              <a:solidFill>
                <a:schemeClr val="tx1"/>
              </a:solidFill>
              <a:round/>
              <a:headEnd/>
              <a:tailEnd type="triangle" w="med" len="med"/>
            </a:ln>
          </p:spPr>
          <p:txBody>
            <a:bodyPr wrap="none" anchor="ctr"/>
            <a:lstStyle/>
            <a:p>
              <a:pPr eaLnBrk="1" hangingPunct="1"/>
              <a:endParaRPr lang="nb-NO" sz="2400">
                <a:solidFill>
                  <a:srgbClr val="000000"/>
                </a:solidFill>
                <a:latin typeface="Times New Roman" pitchFamily="18" charset="0"/>
              </a:endParaRPr>
            </a:p>
          </p:txBody>
        </p:sp>
      </p:grpSp>
      <p:sp>
        <p:nvSpPr>
          <p:cNvPr id="36" name="Slide Number Placeholder 4">
            <a:extLst>
              <a:ext uri="{FF2B5EF4-FFF2-40B4-BE49-F238E27FC236}">
                <a16:creationId xmlns:a16="http://schemas.microsoft.com/office/drawing/2014/main" id="{DD06943A-7575-43C7-B824-1837897A8175}"/>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31</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55">
                                            <p:txEl>
                                              <p:pRg st="0" end="0"/>
                                            </p:txEl>
                                          </p:spTgt>
                                        </p:tgtEl>
                                        <p:attrNameLst>
                                          <p:attrName>style.visibility</p:attrName>
                                        </p:attrNameLst>
                                      </p:cBhvr>
                                      <p:to>
                                        <p:strVal val="visible"/>
                                      </p:to>
                                    </p:set>
                                    <p:animEffect transition="in" filter="wipe(down)">
                                      <p:cBhvr>
                                        <p:cTn id="7" dur="500"/>
                                        <p:tgtEl>
                                          <p:spTgt spid="20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55">
                                            <p:txEl>
                                              <p:pRg st="1" end="1"/>
                                            </p:txEl>
                                          </p:spTgt>
                                        </p:tgtEl>
                                        <p:attrNameLst>
                                          <p:attrName>style.visibility</p:attrName>
                                        </p:attrNameLst>
                                      </p:cBhvr>
                                      <p:to>
                                        <p:strVal val="visible"/>
                                      </p:to>
                                    </p:set>
                                    <p:animEffect transition="in" filter="wipe(down)">
                                      <p:cBhvr>
                                        <p:cTn id="12" dur="500"/>
                                        <p:tgtEl>
                                          <p:spTgt spid="2055">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055">
                                            <p:txEl>
                                              <p:pRg st="2" end="2"/>
                                            </p:txEl>
                                          </p:spTgt>
                                        </p:tgtEl>
                                        <p:attrNameLst>
                                          <p:attrName>style.visibility</p:attrName>
                                        </p:attrNameLst>
                                      </p:cBhvr>
                                      <p:to>
                                        <p:strVal val="visible"/>
                                      </p:to>
                                    </p:set>
                                    <p:animEffect transition="in" filter="wipe(down)">
                                      <p:cBhvr>
                                        <p:cTn id="15" dur="500"/>
                                        <p:tgtEl>
                                          <p:spTgt spid="205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55">
                                            <p:txEl>
                                              <p:pRg st="4" end="4"/>
                                            </p:txEl>
                                          </p:spTgt>
                                        </p:tgtEl>
                                        <p:attrNameLst>
                                          <p:attrName>style.visibility</p:attrName>
                                        </p:attrNameLst>
                                      </p:cBhvr>
                                      <p:to>
                                        <p:strVal val="visible"/>
                                      </p:to>
                                    </p:set>
                                    <p:animEffect transition="in" filter="wipe(down)">
                                      <p:cBhvr>
                                        <p:cTn id="20" dur="500"/>
                                        <p:tgtEl>
                                          <p:spTgt spid="205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055">
                                            <p:txEl>
                                              <p:pRg st="5" end="5"/>
                                            </p:txEl>
                                          </p:spTgt>
                                        </p:tgtEl>
                                        <p:attrNameLst>
                                          <p:attrName>style.visibility</p:attrName>
                                        </p:attrNameLst>
                                      </p:cBhvr>
                                      <p:to>
                                        <p:strVal val="visible"/>
                                      </p:to>
                                    </p:set>
                                    <p:animEffect transition="in" filter="wipe(down)">
                                      <p:cBhvr>
                                        <p:cTn id="25" dur="500"/>
                                        <p:tgtEl>
                                          <p:spTgt spid="205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055">
                                            <p:txEl>
                                              <p:pRg st="6" end="6"/>
                                            </p:txEl>
                                          </p:spTgt>
                                        </p:tgtEl>
                                        <p:attrNameLst>
                                          <p:attrName>style.visibility</p:attrName>
                                        </p:attrNameLst>
                                      </p:cBhvr>
                                      <p:to>
                                        <p:strVal val="visible"/>
                                      </p:to>
                                    </p:set>
                                    <p:animEffect transition="in" filter="wipe(down)">
                                      <p:cBhvr>
                                        <p:cTn id="30" dur="500"/>
                                        <p:tgtEl>
                                          <p:spTgt spid="2055">
                                            <p:txEl>
                                              <p:pRg st="6" end="6"/>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circle(in)">
                                      <p:cBhvr>
                                        <p:cTn id="33" dur="2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055">
                                            <p:txEl>
                                              <p:pRg st="7" end="7"/>
                                            </p:txEl>
                                          </p:spTgt>
                                        </p:tgtEl>
                                        <p:attrNameLst>
                                          <p:attrName>style.visibility</p:attrName>
                                        </p:attrNameLst>
                                      </p:cBhvr>
                                      <p:to>
                                        <p:strVal val="visible"/>
                                      </p:to>
                                    </p:set>
                                    <p:animEffect transition="in" filter="wipe(down)">
                                      <p:cBhvr>
                                        <p:cTn id="38" dur="500"/>
                                        <p:tgtEl>
                                          <p:spTgt spid="2055">
                                            <p:txEl>
                                              <p:pRg st="7" end="7"/>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ircle(in)">
                                      <p:cBhvr>
                                        <p:cTn id="41" dur="2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55">
                                            <p:txEl>
                                              <p:pRg st="8" end="8"/>
                                            </p:txEl>
                                          </p:spTgt>
                                        </p:tgtEl>
                                        <p:attrNameLst>
                                          <p:attrName>style.visibility</p:attrName>
                                        </p:attrNameLst>
                                      </p:cBhvr>
                                      <p:to>
                                        <p:strVal val="visible"/>
                                      </p:to>
                                    </p:set>
                                    <p:animEffect transition="in" filter="wipe(down)">
                                      <p:cBhvr>
                                        <p:cTn id="46" dur="500"/>
                                        <p:tgtEl>
                                          <p:spTgt spid="2055">
                                            <p:txEl>
                                              <p:pRg st="8" end="8"/>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circle(in)">
                                      <p:cBhvr>
                                        <p:cTn id="49" dur="20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055">
                                            <p:txEl>
                                              <p:pRg st="9" end="9"/>
                                            </p:txEl>
                                          </p:spTgt>
                                        </p:tgtEl>
                                        <p:attrNameLst>
                                          <p:attrName>style.visibility</p:attrName>
                                        </p:attrNameLst>
                                      </p:cBhvr>
                                      <p:to>
                                        <p:strVal val="visible"/>
                                      </p:to>
                                    </p:set>
                                    <p:animEffect transition="in" filter="wipe(down)">
                                      <p:cBhvr>
                                        <p:cTn id="54" dur="500"/>
                                        <p:tgtEl>
                                          <p:spTgt spid="2055">
                                            <p:txEl>
                                              <p:pRg st="9" end="9"/>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circle(in)">
                                      <p:cBhvr>
                                        <p:cTn id="57" dur="20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55">
                                            <p:txEl>
                                              <p:pRg st="10" end="10"/>
                                            </p:txEl>
                                          </p:spTgt>
                                        </p:tgtEl>
                                        <p:attrNameLst>
                                          <p:attrName>style.visibility</p:attrName>
                                        </p:attrNameLst>
                                      </p:cBhvr>
                                      <p:to>
                                        <p:strVal val="visible"/>
                                      </p:to>
                                    </p:set>
                                    <p:animEffect transition="in" filter="wipe(down)">
                                      <p:cBhvr>
                                        <p:cTn id="62" dur="500"/>
                                        <p:tgtEl>
                                          <p:spTgt spid="2055">
                                            <p:txEl>
                                              <p:pRg st="10" end="10"/>
                                            </p:txEl>
                                          </p:spTgt>
                                        </p:tgtEl>
                                      </p:cBhvr>
                                    </p:animEffect>
                                  </p:childTnLst>
                                </p:cTn>
                              </p:par>
                              <p:par>
                                <p:cTn id="63" presetID="6" presetClass="entr" presetSubtype="16"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circle(in)">
                                      <p:cBhvr>
                                        <p:cTn id="6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custDataLst>
              <p:tags r:id="rId2"/>
            </p:custDataLst>
          </p:nvPr>
        </p:nvSpPr>
        <p:spPr>
          <a:xfrm>
            <a:off x="2044700" y="0"/>
            <a:ext cx="7772400" cy="1143000"/>
          </a:xfrm>
        </p:spPr>
        <p:txBody>
          <a:bodyPr/>
          <a:lstStyle/>
          <a:p>
            <a:r>
              <a:rPr lang="en-US" dirty="0"/>
              <a:t>Ad Hoc Network</a:t>
            </a:r>
          </a:p>
        </p:txBody>
      </p:sp>
      <p:sp>
        <p:nvSpPr>
          <p:cNvPr id="40963" name="Rectangle 3"/>
          <p:cNvSpPr>
            <a:spLocks noGrp="1" noChangeArrowheads="1"/>
          </p:cNvSpPr>
          <p:nvPr>
            <p:ph idx="1"/>
            <p:custDataLst>
              <p:tags r:id="rId3"/>
            </p:custDataLst>
          </p:nvPr>
        </p:nvSpPr>
        <p:spPr>
          <a:xfrm>
            <a:off x="1874838" y="1276351"/>
            <a:ext cx="7130014" cy="3673336"/>
          </a:xfrm>
        </p:spPr>
        <p:txBody>
          <a:bodyPr>
            <a:normAutofit lnSpcReduction="10000"/>
          </a:bodyPr>
          <a:lstStyle/>
          <a:p>
            <a:r>
              <a:rPr lang="en-US" sz="2800" dirty="0"/>
              <a:t>No AP (i.e., no base station)</a:t>
            </a:r>
          </a:p>
          <a:p>
            <a:r>
              <a:rPr lang="en-US" sz="2800" dirty="0"/>
              <a:t>Wireless host computers communicate directly and act as switches / routers for each other.</a:t>
            </a:r>
          </a:p>
          <a:p>
            <a:r>
              <a:rPr lang="en-US" sz="2800" dirty="0"/>
              <a:t>Applications</a:t>
            </a:r>
          </a:p>
          <a:p>
            <a:pPr lvl="1"/>
            <a:r>
              <a:rPr lang="en-US" dirty="0"/>
              <a:t>"Laptop" meetings in the car, at the cabin or similar.</a:t>
            </a:r>
          </a:p>
          <a:p>
            <a:pPr lvl="1"/>
            <a:r>
              <a:rPr lang="en-US" dirty="0"/>
              <a:t>battlefield</a:t>
            </a:r>
          </a:p>
          <a:p>
            <a:r>
              <a:rPr lang="en-US" dirty="0"/>
              <a:t>Uses Carrier Sense Multiple Access / Collision Avoidance (CSMA/CA)</a:t>
            </a:r>
          </a:p>
        </p:txBody>
      </p:sp>
      <p:pic>
        <p:nvPicPr>
          <p:cNvPr id="40964" name="Picture 4" descr="5"/>
          <p:cNvPicPr>
            <a:picLocks noChangeAspect="1" noChangeArrowheads="1"/>
          </p:cNvPicPr>
          <p:nvPr>
            <p:custDataLst>
              <p:tags r:id="rId4"/>
            </p:custDataLst>
          </p:nvPr>
        </p:nvPicPr>
        <p:blipFill>
          <a:blip r:embed="rId8" cstate="print"/>
          <a:srcRect/>
          <a:stretch>
            <a:fillRect/>
          </a:stretch>
        </p:blipFill>
        <p:spPr bwMode="auto">
          <a:xfrm>
            <a:off x="8559145" y="3331015"/>
            <a:ext cx="3168650" cy="3041650"/>
          </a:xfrm>
          <a:prstGeom prst="rect">
            <a:avLst/>
          </a:prstGeom>
          <a:noFill/>
          <a:ln w="9525">
            <a:noFill/>
            <a:miter lim="800000"/>
            <a:headEnd/>
            <a:tailEnd/>
          </a:ln>
        </p:spPr>
      </p:pic>
      <p:sp>
        <p:nvSpPr>
          <p:cNvPr id="6" name="Slide Number Placeholder 4">
            <a:extLst>
              <a:ext uri="{FF2B5EF4-FFF2-40B4-BE49-F238E27FC236}">
                <a16:creationId xmlns:a16="http://schemas.microsoft.com/office/drawing/2014/main" id="{E7312576-CBE8-4E2C-9618-946B9B4FCB97}"/>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32</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up)">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wipe(up)">
                                      <p:cBhvr>
                                        <p:cTn id="12" dur="500"/>
                                        <p:tgtEl>
                                          <p:spTgt spid="40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Effect transition="in" filter="wipe(up)">
                                      <p:cBhvr>
                                        <p:cTn id="17" dur="500"/>
                                        <p:tgtEl>
                                          <p:spTgt spid="40963">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963">
                                            <p:txEl>
                                              <p:pRg st="3" end="3"/>
                                            </p:txEl>
                                          </p:spTgt>
                                        </p:tgtEl>
                                        <p:attrNameLst>
                                          <p:attrName>style.visibility</p:attrName>
                                        </p:attrNameLst>
                                      </p:cBhvr>
                                      <p:to>
                                        <p:strVal val="visible"/>
                                      </p:to>
                                    </p:set>
                                    <p:animEffect transition="in" filter="wipe(up)">
                                      <p:cBhvr>
                                        <p:cTn id="20" dur="500"/>
                                        <p:tgtEl>
                                          <p:spTgt spid="4096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animEffect transition="in" filter="wipe(up)">
                                      <p:cBhvr>
                                        <p:cTn id="23" dur="500"/>
                                        <p:tgtEl>
                                          <p:spTgt spid="4096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0963">
                                            <p:txEl>
                                              <p:pRg st="5" end="5"/>
                                            </p:txEl>
                                          </p:spTgt>
                                        </p:tgtEl>
                                        <p:attrNameLst>
                                          <p:attrName>style.visibility</p:attrName>
                                        </p:attrNameLst>
                                      </p:cBhvr>
                                      <p:to>
                                        <p:strVal val="visible"/>
                                      </p:to>
                                    </p:set>
                                    <p:animEffect transition="in" filter="wipe(up)">
                                      <p:cBhvr>
                                        <p:cTn id="28" dur="500"/>
                                        <p:tgtEl>
                                          <p:spTgt spid="40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custDataLst>
              <p:tags r:id="rId2"/>
            </p:custDataLst>
          </p:nvPr>
        </p:nvSpPr>
        <p:spPr>
          <a:xfrm>
            <a:off x="2070100" y="0"/>
            <a:ext cx="7772400" cy="1143000"/>
          </a:xfrm>
        </p:spPr>
        <p:txBody>
          <a:bodyPr/>
          <a:lstStyle/>
          <a:p>
            <a:r>
              <a:rPr lang="en-US" dirty="0"/>
              <a:t>Network with AP</a:t>
            </a:r>
          </a:p>
        </p:txBody>
      </p:sp>
      <p:pic>
        <p:nvPicPr>
          <p:cNvPr id="41987" name="Picture 3" descr="5"/>
          <p:cNvPicPr>
            <a:picLocks noChangeAspect="1" noChangeArrowheads="1"/>
          </p:cNvPicPr>
          <p:nvPr>
            <p:custDataLst>
              <p:tags r:id="rId3"/>
            </p:custDataLst>
          </p:nvPr>
        </p:nvPicPr>
        <p:blipFill>
          <a:blip r:embed="rId8" cstate="print"/>
          <a:srcRect/>
          <a:stretch>
            <a:fillRect/>
          </a:stretch>
        </p:blipFill>
        <p:spPr bwMode="auto">
          <a:xfrm>
            <a:off x="7092134" y="3085868"/>
            <a:ext cx="4500562" cy="2547937"/>
          </a:xfrm>
          <a:prstGeom prst="rect">
            <a:avLst/>
          </a:prstGeom>
          <a:noFill/>
          <a:ln w="9525">
            <a:noFill/>
            <a:miter lim="800000"/>
            <a:headEnd/>
            <a:tailEnd/>
          </a:ln>
        </p:spPr>
      </p:pic>
      <p:sp>
        <p:nvSpPr>
          <p:cNvPr id="41988" name="Rectangle 4"/>
          <p:cNvSpPr>
            <a:spLocks noChangeArrowheads="1"/>
          </p:cNvSpPr>
          <p:nvPr>
            <p:custDataLst>
              <p:tags r:id="rId4"/>
            </p:custDataLst>
          </p:nvPr>
        </p:nvSpPr>
        <p:spPr bwMode="auto">
          <a:xfrm>
            <a:off x="1847850" y="908050"/>
            <a:ext cx="6381750" cy="5006975"/>
          </a:xfrm>
          <a:prstGeom prst="rect">
            <a:avLst/>
          </a:prstGeom>
          <a:noFill/>
          <a:ln w="9525">
            <a:noFill/>
            <a:miter lim="800000"/>
            <a:headEnd/>
            <a:tailEnd/>
          </a:ln>
        </p:spPr>
        <p:txBody>
          <a:bodyPr/>
          <a:lstStyle/>
          <a:p>
            <a:pPr marL="342900" indent="-342900">
              <a:spcBef>
                <a:spcPct val="20000"/>
              </a:spcBef>
              <a:buFontTx/>
              <a:buChar char="•"/>
            </a:pPr>
            <a:r>
              <a:rPr lang="en-US" sz="2800" dirty="0">
                <a:solidFill>
                  <a:srgbClr val="000000"/>
                </a:solidFill>
                <a:latin typeface="Times New Roman" pitchFamily="18" charset="0"/>
              </a:rPr>
              <a:t> The hosts communicate via a base station</a:t>
            </a:r>
          </a:p>
          <a:p>
            <a:pPr marL="742950" lvl="1" indent="-285750">
              <a:spcBef>
                <a:spcPct val="20000"/>
              </a:spcBef>
              <a:buFontTx/>
              <a:buChar char="–"/>
            </a:pPr>
            <a:r>
              <a:rPr lang="en-US" sz="2400" dirty="0">
                <a:solidFill>
                  <a:srgbClr val="000000"/>
                </a:solidFill>
                <a:latin typeface="Times New Roman" pitchFamily="18" charset="0"/>
              </a:rPr>
              <a:t>base station = </a:t>
            </a:r>
            <a:r>
              <a:rPr lang="en-US" sz="2400" dirty="0">
                <a:solidFill>
                  <a:srgbClr val="3333CC"/>
                </a:solidFill>
                <a:latin typeface="Times New Roman" pitchFamily="18" charset="0"/>
              </a:rPr>
              <a:t>access point</a:t>
            </a:r>
            <a:r>
              <a:rPr lang="en-US" sz="2400" dirty="0">
                <a:solidFill>
                  <a:srgbClr val="000000"/>
                </a:solidFill>
                <a:latin typeface="Times New Roman" pitchFamily="18" charset="0"/>
              </a:rPr>
              <a:t> (AP)</a:t>
            </a:r>
          </a:p>
          <a:p>
            <a:pPr marL="285750" indent="-285750">
              <a:spcBef>
                <a:spcPct val="20000"/>
              </a:spcBef>
              <a:buFontTx/>
              <a:buChar char="–"/>
            </a:pPr>
            <a:r>
              <a:rPr lang="en-US" sz="2800" dirty="0">
                <a:solidFill>
                  <a:srgbClr val="3333CC"/>
                </a:solidFill>
                <a:latin typeface="Times New Roman" pitchFamily="18" charset="0"/>
              </a:rPr>
              <a:t>Basic Service Set (BSS)</a:t>
            </a:r>
            <a:r>
              <a:rPr lang="en-US" sz="2800" dirty="0">
                <a:solidFill>
                  <a:srgbClr val="000000"/>
                </a:solidFill>
                <a:latin typeface="Times New Roman" pitchFamily="18" charset="0"/>
              </a:rPr>
              <a:t> (corresponds to “cell” in the mobile phone context) consists of :</a:t>
            </a:r>
          </a:p>
          <a:p>
            <a:pPr marL="742950" lvl="1" indent="-285750">
              <a:spcBef>
                <a:spcPct val="20000"/>
              </a:spcBef>
              <a:buFontTx/>
              <a:buChar char="–"/>
            </a:pPr>
            <a:r>
              <a:rPr lang="en-US" sz="2800" dirty="0">
                <a:solidFill>
                  <a:srgbClr val="000000"/>
                </a:solidFill>
                <a:latin typeface="Times New Roman" pitchFamily="18" charset="0"/>
              </a:rPr>
              <a:t>Wireless hosts</a:t>
            </a:r>
          </a:p>
          <a:p>
            <a:pPr marL="742950" lvl="1" indent="-285750">
              <a:spcBef>
                <a:spcPct val="20000"/>
              </a:spcBef>
              <a:buFontTx/>
              <a:buChar char="–"/>
            </a:pPr>
            <a:r>
              <a:rPr lang="en-US" sz="2800" dirty="0">
                <a:solidFill>
                  <a:srgbClr val="000000"/>
                </a:solidFill>
                <a:latin typeface="Times New Roman" pitchFamily="18" charset="0"/>
              </a:rPr>
              <a:t>Access Point (AP)</a:t>
            </a:r>
          </a:p>
          <a:p>
            <a:pPr marL="342900" indent="-342900">
              <a:spcBef>
                <a:spcPct val="20000"/>
              </a:spcBef>
              <a:buFontTx/>
              <a:buChar char="•"/>
            </a:pPr>
            <a:r>
              <a:rPr lang="en-US" sz="2800" dirty="0">
                <a:solidFill>
                  <a:srgbClr val="000000"/>
                </a:solidFill>
                <a:latin typeface="Times New Roman" pitchFamily="18" charset="0"/>
              </a:rPr>
              <a:t>BSSs are combined into one  Distribution System (DS) (WLAN)</a:t>
            </a:r>
          </a:p>
          <a:p>
            <a:pPr marL="342900" indent="-342900">
              <a:spcBef>
                <a:spcPct val="20000"/>
              </a:spcBef>
              <a:buFontTx/>
              <a:buChar char="•"/>
            </a:pPr>
            <a:r>
              <a:rPr lang="en-US" sz="2800" dirty="0">
                <a:solidFill>
                  <a:srgbClr val="000000"/>
                </a:solidFill>
                <a:latin typeface="Times New Roman" pitchFamily="18" charset="0"/>
              </a:rPr>
              <a:t>BSS has an SSID</a:t>
            </a:r>
          </a:p>
        </p:txBody>
      </p:sp>
      <p:sp>
        <p:nvSpPr>
          <p:cNvPr id="6" name="Slide Number Placeholder 4">
            <a:extLst>
              <a:ext uri="{FF2B5EF4-FFF2-40B4-BE49-F238E27FC236}">
                <a16:creationId xmlns:a16="http://schemas.microsoft.com/office/drawing/2014/main" id="{72A4A31C-7DF1-4A92-BCC7-46D042319806}"/>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33</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animEffect transition="in" filter="wipe(up)">
                                      <p:cBhvr>
                                        <p:cTn id="7" dur="500"/>
                                        <p:tgtEl>
                                          <p:spTgt spid="41988">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988">
                                            <p:txEl>
                                              <p:pRg st="1" end="1"/>
                                            </p:txEl>
                                          </p:spTgt>
                                        </p:tgtEl>
                                        <p:attrNameLst>
                                          <p:attrName>style.visibility</p:attrName>
                                        </p:attrNameLst>
                                      </p:cBhvr>
                                      <p:to>
                                        <p:strVal val="visible"/>
                                      </p:to>
                                    </p:set>
                                    <p:animEffect transition="in" filter="wipe(up)">
                                      <p:cBhvr>
                                        <p:cTn id="10" dur="500"/>
                                        <p:tgtEl>
                                          <p:spTgt spid="4198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1988">
                                            <p:txEl>
                                              <p:pRg st="2" end="2"/>
                                            </p:txEl>
                                          </p:spTgt>
                                        </p:tgtEl>
                                        <p:attrNameLst>
                                          <p:attrName>style.visibility</p:attrName>
                                        </p:attrNameLst>
                                      </p:cBhvr>
                                      <p:to>
                                        <p:strVal val="visible"/>
                                      </p:to>
                                    </p:set>
                                    <p:animEffect transition="in" filter="wipe(up)">
                                      <p:cBhvr>
                                        <p:cTn id="15" dur="500"/>
                                        <p:tgtEl>
                                          <p:spTgt spid="41988">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1988">
                                            <p:txEl>
                                              <p:pRg st="3" end="3"/>
                                            </p:txEl>
                                          </p:spTgt>
                                        </p:tgtEl>
                                        <p:attrNameLst>
                                          <p:attrName>style.visibility</p:attrName>
                                        </p:attrNameLst>
                                      </p:cBhvr>
                                      <p:to>
                                        <p:strVal val="visible"/>
                                      </p:to>
                                    </p:set>
                                    <p:animEffect transition="in" filter="wipe(up)">
                                      <p:cBhvr>
                                        <p:cTn id="18" dur="500"/>
                                        <p:tgtEl>
                                          <p:spTgt spid="41988">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1988">
                                            <p:txEl>
                                              <p:pRg st="4" end="4"/>
                                            </p:txEl>
                                          </p:spTgt>
                                        </p:tgtEl>
                                        <p:attrNameLst>
                                          <p:attrName>style.visibility</p:attrName>
                                        </p:attrNameLst>
                                      </p:cBhvr>
                                      <p:to>
                                        <p:strVal val="visible"/>
                                      </p:to>
                                    </p:set>
                                    <p:animEffect transition="in" filter="wipe(up)">
                                      <p:cBhvr>
                                        <p:cTn id="21" dur="500"/>
                                        <p:tgtEl>
                                          <p:spTgt spid="4198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1988">
                                            <p:txEl>
                                              <p:pRg st="5" end="5"/>
                                            </p:txEl>
                                          </p:spTgt>
                                        </p:tgtEl>
                                        <p:attrNameLst>
                                          <p:attrName>style.visibility</p:attrName>
                                        </p:attrNameLst>
                                      </p:cBhvr>
                                      <p:to>
                                        <p:strVal val="visible"/>
                                      </p:to>
                                    </p:set>
                                    <p:animEffect transition="in" filter="wipe(up)">
                                      <p:cBhvr>
                                        <p:cTn id="26" dur="500"/>
                                        <p:tgtEl>
                                          <p:spTgt spid="4198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1988">
                                            <p:txEl>
                                              <p:pRg st="6" end="6"/>
                                            </p:txEl>
                                          </p:spTgt>
                                        </p:tgtEl>
                                        <p:attrNameLst>
                                          <p:attrName>style.visibility</p:attrName>
                                        </p:attrNameLst>
                                      </p:cBhvr>
                                      <p:to>
                                        <p:strVal val="visible"/>
                                      </p:to>
                                    </p:set>
                                    <p:animEffect transition="in" filter="wipe(up)">
                                      <p:cBhvr>
                                        <p:cTn id="31" dur="500"/>
                                        <p:tgtEl>
                                          <p:spTgt spid="419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25325FC1-8318-754B-9246-65EE14E6AA0A}"/>
                  </a:ext>
                </a:extLst>
              </p:cNvPr>
              <p:cNvGraphicFramePr>
                <a:graphicFrameLocks noGrp="1"/>
              </p:cNvGraphicFramePr>
              <p:nvPr>
                <p:extLst>
                  <p:ext uri="{D42A27DB-BD31-4B8C-83A1-F6EECF244321}">
                    <p14:modId xmlns:p14="http://schemas.microsoft.com/office/powerpoint/2010/main" val="3313301307"/>
                  </p:ext>
                </p:extLst>
              </p:nvPr>
            </p:nvGraphicFramePr>
            <p:xfrm>
              <a:off x="0" y="397564"/>
              <a:ext cx="10721009" cy="625502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25325FC1-8318-754B-9246-65EE14E6AA0A}"/>
                  </a:ext>
                </a:extLst>
              </p:cNvPr>
              <p:cNvPicPr>
                <a:picLocks noGrp="1" noRot="1" noChangeAspect="1" noMove="1" noResize="1" noEditPoints="1" noAdjustHandles="1" noChangeArrowheads="1" noChangeShapeType="1"/>
              </p:cNvPicPr>
              <p:nvPr/>
            </p:nvPicPr>
            <p:blipFill>
              <a:blip r:embed="rId4"/>
              <a:stretch>
                <a:fillRect/>
              </a:stretch>
            </p:blipFill>
            <p:spPr>
              <a:xfrm>
                <a:off x="0" y="397564"/>
                <a:ext cx="10721009" cy="6255027"/>
              </a:xfrm>
              <a:prstGeom prst="rect">
                <a:avLst/>
              </a:prstGeom>
            </p:spPr>
          </p:pic>
        </mc:Fallback>
      </mc:AlternateContent>
      <p:sp>
        <p:nvSpPr>
          <p:cNvPr id="2" name="TextBox 1">
            <a:extLst>
              <a:ext uri="{FF2B5EF4-FFF2-40B4-BE49-F238E27FC236}">
                <a16:creationId xmlns:a16="http://schemas.microsoft.com/office/drawing/2014/main" id="{C245908B-31E2-B5DD-52ED-CAA820895943}"/>
              </a:ext>
            </a:extLst>
          </p:cNvPr>
          <p:cNvSpPr txBox="1"/>
          <p:nvPr/>
        </p:nvSpPr>
        <p:spPr>
          <a:xfrm>
            <a:off x="3314146" y="584200"/>
            <a:ext cx="4318000" cy="369332"/>
          </a:xfrm>
          <a:prstGeom prst="rect">
            <a:avLst/>
          </a:prstGeom>
          <a:solidFill>
            <a:schemeClr val="bg1"/>
          </a:solidFill>
        </p:spPr>
        <p:txBody>
          <a:bodyPr wrap="square">
            <a:spAutoFit/>
          </a:bodyPr>
          <a:lstStyle/>
          <a:p>
            <a:r>
              <a:rPr lang="en-US" b="0" i="0" dirty="0">
                <a:effectLst/>
                <a:latin typeface="MentiText"/>
              </a:rPr>
              <a:t>Go to menti.com and use code </a:t>
            </a:r>
            <a:r>
              <a:rPr lang="en-US" b="1" i="0" dirty="0">
                <a:effectLst/>
                <a:latin typeface="MentiText"/>
              </a:rPr>
              <a:t>3372 9155</a:t>
            </a:r>
            <a:endParaRPr lang="en-US" dirty="0"/>
          </a:p>
        </p:txBody>
      </p:sp>
    </p:spTree>
    <p:extLst>
      <p:ext uri="{BB962C8B-B14F-4D97-AF65-F5344CB8AC3E}">
        <p14:creationId xmlns:p14="http://schemas.microsoft.com/office/powerpoint/2010/main" val="20240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1828800" y="4056063"/>
            <a:ext cx="10363200" cy="1362075"/>
          </a:xfrm>
        </p:spPr>
        <p:txBody>
          <a:bodyPr>
            <a:normAutofit/>
          </a:bodyPr>
          <a:lstStyle/>
          <a:p>
            <a:r>
              <a:rPr lang="nb-NO" sz="8000" dirty="0">
                <a:solidFill>
                  <a:schemeClr val="bg1"/>
                </a:solidFill>
              </a:rPr>
              <a:t>END</a:t>
            </a:r>
            <a:endParaRPr lang="nb-NO" dirty="0">
              <a:solidFill>
                <a:schemeClr val="bg1"/>
              </a:solidFill>
            </a:endParaRPr>
          </a:p>
        </p:txBody>
      </p:sp>
    </p:spTree>
    <p:custDataLst>
      <p:tags r:id="rId1"/>
    </p:custDataLst>
    <p:extLst>
      <p:ext uri="{BB962C8B-B14F-4D97-AF65-F5344CB8AC3E}">
        <p14:creationId xmlns:p14="http://schemas.microsoft.com/office/powerpoint/2010/main" val="128382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What</a:t>
            </a:r>
            <a:r>
              <a:rPr lang="nb-NO" dirty="0"/>
              <a:t> </a:t>
            </a:r>
            <a:r>
              <a:rPr lang="nb-NO" dirty="0" err="1"/>
              <a:t>should</a:t>
            </a:r>
            <a:r>
              <a:rPr lang="nb-NO" dirty="0"/>
              <a:t> </a:t>
            </a:r>
            <a:r>
              <a:rPr lang="nb-NO" dirty="0" err="1"/>
              <a:t>we</a:t>
            </a:r>
            <a:r>
              <a:rPr lang="nb-NO" dirty="0"/>
              <a:t> </a:t>
            </a:r>
            <a:r>
              <a:rPr lang="nb-NO" dirty="0" err="1"/>
              <a:t>know</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err="1"/>
              <a:t>What</a:t>
            </a:r>
            <a:r>
              <a:rPr lang="nb-NO" dirty="0"/>
              <a:t> </a:t>
            </a:r>
            <a:r>
              <a:rPr lang="nb-NO" dirty="0" err="1"/>
              <a:t>tasks</a:t>
            </a:r>
            <a:r>
              <a:rPr lang="nb-NO" dirty="0"/>
              <a:t> </a:t>
            </a:r>
            <a:r>
              <a:rPr lang="nb-NO" dirty="0" err="1"/>
              <a:t>are</a:t>
            </a:r>
            <a:r>
              <a:rPr lang="nb-NO" dirty="0"/>
              <a:t> </a:t>
            </a:r>
            <a:r>
              <a:rPr lang="nb-NO" dirty="0" err="1"/>
              <a:t>solved</a:t>
            </a:r>
            <a:r>
              <a:rPr lang="nb-NO" dirty="0"/>
              <a:t> </a:t>
            </a:r>
            <a:r>
              <a:rPr lang="nb-NO" dirty="0" err="1"/>
              <a:t>on</a:t>
            </a:r>
            <a:r>
              <a:rPr lang="nb-NO" dirty="0"/>
              <a:t> </a:t>
            </a:r>
            <a:r>
              <a:rPr lang="nb-NO" dirty="0" err="1"/>
              <a:t>the</a:t>
            </a:r>
            <a:r>
              <a:rPr lang="nb-NO" dirty="0"/>
              <a:t> link </a:t>
            </a:r>
            <a:r>
              <a:rPr lang="nb-NO" dirty="0" err="1"/>
              <a:t>layer</a:t>
            </a:r>
            <a:r>
              <a:rPr lang="nb-NO" dirty="0"/>
              <a:t>?</a:t>
            </a:r>
          </a:p>
          <a:p>
            <a:r>
              <a:rPr lang="nb-NO" dirty="0" err="1"/>
              <a:t>What</a:t>
            </a:r>
            <a:r>
              <a:rPr lang="nb-NO" dirty="0"/>
              <a:t> </a:t>
            </a:r>
            <a:r>
              <a:rPr lang="nb-NO" dirty="0" err="1"/>
              <a:t>error</a:t>
            </a:r>
            <a:r>
              <a:rPr lang="nb-NO" dirty="0"/>
              <a:t> </a:t>
            </a:r>
            <a:r>
              <a:rPr lang="nb-NO" dirty="0" err="1"/>
              <a:t>detection</a:t>
            </a:r>
            <a:r>
              <a:rPr lang="nb-NO" dirty="0"/>
              <a:t> </a:t>
            </a:r>
            <a:r>
              <a:rPr lang="nb-NO" dirty="0" err="1"/>
              <a:t>mechanisms</a:t>
            </a:r>
            <a:r>
              <a:rPr lang="nb-NO" dirty="0"/>
              <a:t> </a:t>
            </a:r>
            <a:r>
              <a:rPr lang="nb-NO" dirty="0" err="1"/>
              <a:t>exist</a:t>
            </a:r>
            <a:r>
              <a:rPr lang="nb-NO" dirty="0"/>
              <a:t> and </a:t>
            </a:r>
            <a:r>
              <a:rPr lang="nb-NO" dirty="0" err="1"/>
              <a:t>are</a:t>
            </a:r>
            <a:r>
              <a:rPr lang="nb-NO" dirty="0"/>
              <a:t> used?</a:t>
            </a:r>
          </a:p>
          <a:p>
            <a:pPr lvl="1"/>
            <a:r>
              <a:rPr lang="nb-NO" dirty="0" err="1"/>
              <a:t>Calculate</a:t>
            </a:r>
            <a:r>
              <a:rPr lang="nb-NO" dirty="0"/>
              <a:t> </a:t>
            </a:r>
            <a:r>
              <a:rPr lang="nb-NO" dirty="0" err="1"/>
              <a:t>parity</a:t>
            </a:r>
            <a:r>
              <a:rPr lang="nb-NO" dirty="0"/>
              <a:t> bits and </a:t>
            </a:r>
            <a:r>
              <a:rPr lang="nb-NO" dirty="0" err="1"/>
              <a:t>use</a:t>
            </a:r>
            <a:r>
              <a:rPr lang="nb-NO" dirty="0"/>
              <a:t> 2D </a:t>
            </a:r>
            <a:r>
              <a:rPr lang="nb-NO" dirty="0" err="1"/>
              <a:t>parity</a:t>
            </a:r>
            <a:r>
              <a:rPr lang="nb-NO" dirty="0"/>
              <a:t>, </a:t>
            </a:r>
            <a:r>
              <a:rPr lang="nb-NO" dirty="0" err="1"/>
              <a:t>calculate</a:t>
            </a:r>
            <a:r>
              <a:rPr lang="nb-NO" dirty="0"/>
              <a:t> </a:t>
            </a:r>
            <a:r>
              <a:rPr lang="nb-NO" dirty="0">
                <a:solidFill>
                  <a:srgbClr val="FF0000"/>
                </a:solidFill>
              </a:rPr>
              <a:t>CRC</a:t>
            </a:r>
          </a:p>
          <a:p>
            <a:r>
              <a:rPr lang="nb-NO" dirty="0" err="1"/>
              <a:t>What</a:t>
            </a:r>
            <a:r>
              <a:rPr lang="nb-NO" dirty="0"/>
              <a:t> </a:t>
            </a:r>
            <a:r>
              <a:rPr lang="nb-NO" dirty="0" err="1"/>
              <a:t>are</a:t>
            </a:r>
            <a:r>
              <a:rPr lang="nb-NO" dirty="0"/>
              <a:t> </a:t>
            </a:r>
            <a:r>
              <a:rPr lang="nb-NO" dirty="0" err="1"/>
              <a:t>the</a:t>
            </a:r>
            <a:r>
              <a:rPr lang="nb-NO" dirty="0"/>
              <a:t> </a:t>
            </a:r>
            <a:r>
              <a:rPr lang="nb-NO" dirty="0" err="1"/>
              <a:t>ways</a:t>
            </a:r>
            <a:r>
              <a:rPr lang="nb-NO" dirty="0"/>
              <a:t> to </a:t>
            </a:r>
            <a:r>
              <a:rPr lang="nb-NO" dirty="0" err="1"/>
              <a:t>share</a:t>
            </a:r>
            <a:r>
              <a:rPr lang="nb-NO" dirty="0"/>
              <a:t> medium (MA)?</a:t>
            </a:r>
          </a:p>
          <a:p>
            <a:pPr lvl="1"/>
            <a:r>
              <a:rPr lang="nb-NO" dirty="0"/>
              <a:t>How to </a:t>
            </a:r>
            <a:r>
              <a:rPr lang="nb-NO" dirty="0" err="1"/>
              <a:t>avoid</a:t>
            </a:r>
            <a:r>
              <a:rPr lang="nb-NO" dirty="0"/>
              <a:t> or </a:t>
            </a:r>
            <a:r>
              <a:rPr lang="nb-NO" dirty="0" err="1"/>
              <a:t>deal</a:t>
            </a:r>
            <a:r>
              <a:rPr lang="nb-NO" dirty="0"/>
              <a:t> </a:t>
            </a:r>
            <a:r>
              <a:rPr lang="nb-NO" dirty="0" err="1"/>
              <a:t>with</a:t>
            </a:r>
            <a:r>
              <a:rPr lang="nb-NO" dirty="0"/>
              <a:t> </a:t>
            </a:r>
            <a:r>
              <a:rPr lang="nb-NO" dirty="0" err="1">
                <a:solidFill>
                  <a:srgbClr val="FF0000"/>
                </a:solidFill>
              </a:rPr>
              <a:t>collisions</a:t>
            </a:r>
            <a:r>
              <a:rPr lang="nb-NO" dirty="0"/>
              <a:t>?</a:t>
            </a:r>
          </a:p>
          <a:p>
            <a:r>
              <a:rPr lang="nb-NO" dirty="0">
                <a:solidFill>
                  <a:srgbClr val="FF0000"/>
                </a:solidFill>
              </a:rPr>
              <a:t>MAC-</a:t>
            </a:r>
            <a:r>
              <a:rPr lang="nb-NO" dirty="0" err="1">
                <a:solidFill>
                  <a:srgbClr val="FF0000"/>
                </a:solidFill>
              </a:rPr>
              <a:t>addresses</a:t>
            </a:r>
            <a:endParaRPr lang="nb-NO" dirty="0">
              <a:solidFill>
                <a:srgbClr val="FF0000"/>
              </a:solidFill>
            </a:endParaRPr>
          </a:p>
          <a:p>
            <a:pPr lvl="1"/>
            <a:r>
              <a:rPr lang="nb-NO" dirty="0" err="1"/>
              <a:t>Structure</a:t>
            </a:r>
            <a:r>
              <a:rPr lang="nb-NO" dirty="0"/>
              <a:t>, </a:t>
            </a:r>
            <a:r>
              <a:rPr lang="nb-NO" dirty="0" err="1"/>
              <a:t>multicast</a:t>
            </a:r>
            <a:r>
              <a:rPr lang="nb-NO" dirty="0"/>
              <a:t>, </a:t>
            </a:r>
            <a:r>
              <a:rPr lang="nb-NO" dirty="0" err="1"/>
              <a:t>broadcast</a:t>
            </a:r>
            <a:endParaRPr lang="nb-NO" dirty="0"/>
          </a:p>
          <a:p>
            <a:r>
              <a:rPr lang="nb-NO" dirty="0"/>
              <a:t>IEEE 802.3 / Ethernet 2</a:t>
            </a:r>
          </a:p>
          <a:p>
            <a:pPr lvl="1"/>
            <a:r>
              <a:rPr lang="nb-NO" dirty="0" err="1">
                <a:solidFill>
                  <a:srgbClr val="FF0000"/>
                </a:solidFill>
              </a:rPr>
              <a:t>Structure</a:t>
            </a:r>
            <a:r>
              <a:rPr lang="nb-NO" dirty="0">
                <a:solidFill>
                  <a:srgbClr val="FF0000"/>
                </a:solidFill>
              </a:rPr>
              <a:t> </a:t>
            </a:r>
            <a:r>
              <a:rPr lang="nb-NO" dirty="0" err="1">
                <a:solidFill>
                  <a:srgbClr val="FF0000"/>
                </a:solidFill>
              </a:rPr>
              <a:t>of</a:t>
            </a:r>
            <a:r>
              <a:rPr lang="nb-NO" dirty="0">
                <a:solidFill>
                  <a:srgbClr val="FF0000"/>
                </a:solidFill>
              </a:rPr>
              <a:t> </a:t>
            </a:r>
            <a:r>
              <a:rPr lang="nb-NO" dirty="0" err="1">
                <a:solidFill>
                  <a:srgbClr val="FF0000"/>
                </a:solidFill>
              </a:rPr>
              <a:t>the</a:t>
            </a:r>
            <a:r>
              <a:rPr lang="nb-NO" dirty="0">
                <a:solidFill>
                  <a:srgbClr val="FF0000"/>
                </a:solidFill>
              </a:rPr>
              <a:t> </a:t>
            </a:r>
            <a:r>
              <a:rPr lang="nb-NO" dirty="0" err="1">
                <a:solidFill>
                  <a:srgbClr val="FF0000"/>
                </a:solidFill>
              </a:rPr>
              <a:t>frame</a:t>
            </a:r>
            <a:endParaRPr lang="nb-NO" dirty="0">
              <a:solidFill>
                <a:srgbClr val="FF0000"/>
              </a:solidFill>
            </a:endParaRPr>
          </a:p>
          <a:p>
            <a:pPr lvl="1"/>
            <a:r>
              <a:rPr lang="nb-NO" dirty="0" err="1"/>
              <a:t>Know</a:t>
            </a:r>
            <a:r>
              <a:rPr lang="nb-NO" dirty="0"/>
              <a:t> </a:t>
            </a:r>
            <a:r>
              <a:rPr lang="nb-NO" dirty="0" err="1"/>
              <a:t>the</a:t>
            </a:r>
            <a:r>
              <a:rPr lang="nb-NO" dirty="0"/>
              <a:t> different types.</a:t>
            </a:r>
          </a:p>
          <a:p>
            <a:endParaRPr lang="nb-NO" dirty="0"/>
          </a:p>
          <a:p>
            <a:endParaRPr lang="nb-NO" dirty="0"/>
          </a:p>
        </p:txBody>
      </p:sp>
      <p:sp>
        <p:nvSpPr>
          <p:cNvPr id="5" name="Slide Number Placeholder 4">
            <a:extLst>
              <a:ext uri="{FF2B5EF4-FFF2-40B4-BE49-F238E27FC236}">
                <a16:creationId xmlns:a16="http://schemas.microsoft.com/office/drawing/2014/main" id="{B9BB798A-249D-4BEF-BDD6-F80183AB8DE3}"/>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6859289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580">
                                          <p:stCondLst>
                                            <p:cond delay="0"/>
                                          </p:stCondLst>
                                        </p:cTn>
                                        <p:tgtEl>
                                          <p:spTgt spid="3">
                                            <p:txEl>
                                              <p:pRg st="2" end="2"/>
                                            </p:txEl>
                                          </p:spTgt>
                                        </p:tgtEl>
                                      </p:cBhvr>
                                    </p:animEffect>
                                    <p:anim calcmode="lin" valueType="num">
                                      <p:cBhvr>
                                        <p:cTn id="4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2" end="2"/>
                                            </p:txEl>
                                          </p:spTgt>
                                        </p:tgtEl>
                                      </p:cBhvr>
                                      <p:to x="100000" y="60000"/>
                                    </p:animScale>
                                    <p:animScale>
                                      <p:cBhvr>
                                        <p:cTn id="48" dur="166" decel="50000">
                                          <p:stCondLst>
                                            <p:cond delay="676"/>
                                          </p:stCondLst>
                                        </p:cTn>
                                        <p:tgtEl>
                                          <p:spTgt spid="3">
                                            <p:txEl>
                                              <p:pRg st="2" end="2"/>
                                            </p:txEl>
                                          </p:spTgt>
                                        </p:tgtEl>
                                      </p:cBhvr>
                                      <p:to x="100000" y="100000"/>
                                    </p:animScale>
                                    <p:animScale>
                                      <p:cBhvr>
                                        <p:cTn id="49" dur="26">
                                          <p:stCondLst>
                                            <p:cond delay="1312"/>
                                          </p:stCondLst>
                                        </p:cTn>
                                        <p:tgtEl>
                                          <p:spTgt spid="3">
                                            <p:txEl>
                                              <p:pRg st="2" end="2"/>
                                            </p:txEl>
                                          </p:spTgt>
                                        </p:tgtEl>
                                      </p:cBhvr>
                                      <p:to x="100000" y="80000"/>
                                    </p:animScale>
                                    <p:animScale>
                                      <p:cBhvr>
                                        <p:cTn id="50" dur="166" decel="50000">
                                          <p:stCondLst>
                                            <p:cond delay="1338"/>
                                          </p:stCondLst>
                                        </p:cTn>
                                        <p:tgtEl>
                                          <p:spTgt spid="3">
                                            <p:txEl>
                                              <p:pRg st="2" end="2"/>
                                            </p:txEl>
                                          </p:spTgt>
                                        </p:tgtEl>
                                      </p:cBhvr>
                                      <p:to x="100000" y="100000"/>
                                    </p:animScale>
                                    <p:animScale>
                                      <p:cBhvr>
                                        <p:cTn id="51" dur="26">
                                          <p:stCondLst>
                                            <p:cond delay="1642"/>
                                          </p:stCondLst>
                                        </p:cTn>
                                        <p:tgtEl>
                                          <p:spTgt spid="3">
                                            <p:txEl>
                                              <p:pRg st="2" end="2"/>
                                            </p:txEl>
                                          </p:spTgt>
                                        </p:tgtEl>
                                      </p:cBhvr>
                                      <p:to x="100000" y="90000"/>
                                    </p:animScale>
                                    <p:animScale>
                                      <p:cBhvr>
                                        <p:cTn id="52" dur="166" decel="50000">
                                          <p:stCondLst>
                                            <p:cond delay="1668"/>
                                          </p:stCondLst>
                                        </p:cTn>
                                        <p:tgtEl>
                                          <p:spTgt spid="3">
                                            <p:txEl>
                                              <p:pRg st="2" end="2"/>
                                            </p:txEl>
                                          </p:spTgt>
                                        </p:tgtEl>
                                      </p:cBhvr>
                                      <p:to x="100000" y="100000"/>
                                    </p:animScale>
                                    <p:animScale>
                                      <p:cBhvr>
                                        <p:cTn id="53" dur="26">
                                          <p:stCondLst>
                                            <p:cond delay="1808"/>
                                          </p:stCondLst>
                                        </p:cTn>
                                        <p:tgtEl>
                                          <p:spTgt spid="3">
                                            <p:txEl>
                                              <p:pRg st="2" end="2"/>
                                            </p:txEl>
                                          </p:spTgt>
                                        </p:tgtEl>
                                      </p:cBhvr>
                                      <p:to x="100000" y="95000"/>
                                    </p:animScale>
                                    <p:animScale>
                                      <p:cBhvr>
                                        <p:cTn id="54" dur="166" decel="50000">
                                          <p:stCondLst>
                                            <p:cond delay="1834"/>
                                          </p:stCondLst>
                                        </p:cTn>
                                        <p:tgtEl>
                                          <p:spTgt spid="3">
                                            <p:txEl>
                                              <p:pRg st="2" end="2"/>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3">
                                            <p:txEl>
                                              <p:pRg st="5" end="5"/>
                                            </p:txEl>
                                          </p:spTgt>
                                        </p:tgtEl>
                                        <p:attrNameLst>
                                          <p:attrName>style.visibility</p:attrName>
                                        </p:attrNameLst>
                                      </p:cBhvr>
                                      <p:to>
                                        <p:strVal val="visible"/>
                                      </p:to>
                                    </p:set>
                                    <p:animEffect transition="in" filter="wipe(down)">
                                      <p:cBhvr>
                                        <p:cTn id="93" dur="580">
                                          <p:stCondLst>
                                            <p:cond delay="0"/>
                                          </p:stCondLst>
                                        </p:cTn>
                                        <p:tgtEl>
                                          <p:spTgt spid="3">
                                            <p:txEl>
                                              <p:pRg st="5" end="5"/>
                                            </p:txEl>
                                          </p:spTgt>
                                        </p:tgtEl>
                                      </p:cBhvr>
                                    </p:animEffect>
                                    <p:anim calcmode="lin" valueType="num">
                                      <p:cBhvr>
                                        <p:cTn id="9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3">
                                            <p:txEl>
                                              <p:pRg st="5" end="5"/>
                                            </p:txEl>
                                          </p:spTgt>
                                        </p:tgtEl>
                                      </p:cBhvr>
                                      <p:to x="100000" y="60000"/>
                                    </p:animScale>
                                    <p:animScale>
                                      <p:cBhvr>
                                        <p:cTn id="100" dur="166" decel="50000">
                                          <p:stCondLst>
                                            <p:cond delay="676"/>
                                          </p:stCondLst>
                                        </p:cTn>
                                        <p:tgtEl>
                                          <p:spTgt spid="3">
                                            <p:txEl>
                                              <p:pRg st="5" end="5"/>
                                            </p:txEl>
                                          </p:spTgt>
                                        </p:tgtEl>
                                      </p:cBhvr>
                                      <p:to x="100000" y="100000"/>
                                    </p:animScale>
                                    <p:animScale>
                                      <p:cBhvr>
                                        <p:cTn id="101" dur="26">
                                          <p:stCondLst>
                                            <p:cond delay="1312"/>
                                          </p:stCondLst>
                                        </p:cTn>
                                        <p:tgtEl>
                                          <p:spTgt spid="3">
                                            <p:txEl>
                                              <p:pRg st="5" end="5"/>
                                            </p:txEl>
                                          </p:spTgt>
                                        </p:tgtEl>
                                      </p:cBhvr>
                                      <p:to x="100000" y="80000"/>
                                    </p:animScale>
                                    <p:animScale>
                                      <p:cBhvr>
                                        <p:cTn id="102" dur="166" decel="50000">
                                          <p:stCondLst>
                                            <p:cond delay="1338"/>
                                          </p:stCondLst>
                                        </p:cTn>
                                        <p:tgtEl>
                                          <p:spTgt spid="3">
                                            <p:txEl>
                                              <p:pRg st="5" end="5"/>
                                            </p:txEl>
                                          </p:spTgt>
                                        </p:tgtEl>
                                      </p:cBhvr>
                                      <p:to x="100000" y="100000"/>
                                    </p:animScale>
                                    <p:animScale>
                                      <p:cBhvr>
                                        <p:cTn id="103" dur="26">
                                          <p:stCondLst>
                                            <p:cond delay="1642"/>
                                          </p:stCondLst>
                                        </p:cTn>
                                        <p:tgtEl>
                                          <p:spTgt spid="3">
                                            <p:txEl>
                                              <p:pRg st="5" end="5"/>
                                            </p:txEl>
                                          </p:spTgt>
                                        </p:tgtEl>
                                      </p:cBhvr>
                                      <p:to x="100000" y="90000"/>
                                    </p:animScale>
                                    <p:animScale>
                                      <p:cBhvr>
                                        <p:cTn id="104" dur="166" decel="50000">
                                          <p:stCondLst>
                                            <p:cond delay="1668"/>
                                          </p:stCondLst>
                                        </p:cTn>
                                        <p:tgtEl>
                                          <p:spTgt spid="3">
                                            <p:txEl>
                                              <p:pRg st="5" end="5"/>
                                            </p:txEl>
                                          </p:spTgt>
                                        </p:tgtEl>
                                      </p:cBhvr>
                                      <p:to x="100000" y="100000"/>
                                    </p:animScale>
                                    <p:animScale>
                                      <p:cBhvr>
                                        <p:cTn id="105" dur="26">
                                          <p:stCondLst>
                                            <p:cond delay="1808"/>
                                          </p:stCondLst>
                                        </p:cTn>
                                        <p:tgtEl>
                                          <p:spTgt spid="3">
                                            <p:txEl>
                                              <p:pRg st="5" end="5"/>
                                            </p:txEl>
                                          </p:spTgt>
                                        </p:tgtEl>
                                      </p:cBhvr>
                                      <p:to x="100000" y="95000"/>
                                    </p:animScale>
                                    <p:animScale>
                                      <p:cBhvr>
                                        <p:cTn id="106" dur="166" decel="50000">
                                          <p:stCondLst>
                                            <p:cond delay="1834"/>
                                          </p:stCondLst>
                                        </p:cTn>
                                        <p:tgtEl>
                                          <p:spTgt spid="3">
                                            <p:txEl>
                                              <p:pRg st="5" end="5"/>
                                            </p:txEl>
                                          </p:spTgt>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3">
                                            <p:txEl>
                                              <p:pRg st="6" end="6"/>
                                            </p:txEl>
                                          </p:spTgt>
                                        </p:tgtEl>
                                        <p:attrNameLst>
                                          <p:attrName>style.visibility</p:attrName>
                                        </p:attrNameLst>
                                      </p:cBhvr>
                                      <p:to>
                                        <p:strVal val="visible"/>
                                      </p:to>
                                    </p:set>
                                    <p:animEffect transition="in" filter="wipe(down)">
                                      <p:cBhvr>
                                        <p:cTn id="109" dur="580">
                                          <p:stCondLst>
                                            <p:cond delay="0"/>
                                          </p:stCondLst>
                                        </p:cTn>
                                        <p:tgtEl>
                                          <p:spTgt spid="3">
                                            <p:txEl>
                                              <p:pRg st="6" end="6"/>
                                            </p:txEl>
                                          </p:spTgt>
                                        </p:tgtEl>
                                      </p:cBhvr>
                                    </p:animEffect>
                                    <p:anim calcmode="lin" valueType="num">
                                      <p:cBhvr>
                                        <p:cTn id="11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3">
                                            <p:txEl>
                                              <p:pRg st="6" end="6"/>
                                            </p:txEl>
                                          </p:spTgt>
                                        </p:tgtEl>
                                      </p:cBhvr>
                                      <p:to x="100000" y="60000"/>
                                    </p:animScale>
                                    <p:animScale>
                                      <p:cBhvr>
                                        <p:cTn id="116" dur="166" decel="50000">
                                          <p:stCondLst>
                                            <p:cond delay="676"/>
                                          </p:stCondLst>
                                        </p:cTn>
                                        <p:tgtEl>
                                          <p:spTgt spid="3">
                                            <p:txEl>
                                              <p:pRg st="6" end="6"/>
                                            </p:txEl>
                                          </p:spTgt>
                                        </p:tgtEl>
                                      </p:cBhvr>
                                      <p:to x="100000" y="100000"/>
                                    </p:animScale>
                                    <p:animScale>
                                      <p:cBhvr>
                                        <p:cTn id="117" dur="26">
                                          <p:stCondLst>
                                            <p:cond delay="1312"/>
                                          </p:stCondLst>
                                        </p:cTn>
                                        <p:tgtEl>
                                          <p:spTgt spid="3">
                                            <p:txEl>
                                              <p:pRg st="6" end="6"/>
                                            </p:txEl>
                                          </p:spTgt>
                                        </p:tgtEl>
                                      </p:cBhvr>
                                      <p:to x="100000" y="80000"/>
                                    </p:animScale>
                                    <p:animScale>
                                      <p:cBhvr>
                                        <p:cTn id="118" dur="166" decel="50000">
                                          <p:stCondLst>
                                            <p:cond delay="1338"/>
                                          </p:stCondLst>
                                        </p:cTn>
                                        <p:tgtEl>
                                          <p:spTgt spid="3">
                                            <p:txEl>
                                              <p:pRg st="6" end="6"/>
                                            </p:txEl>
                                          </p:spTgt>
                                        </p:tgtEl>
                                      </p:cBhvr>
                                      <p:to x="100000" y="100000"/>
                                    </p:animScale>
                                    <p:animScale>
                                      <p:cBhvr>
                                        <p:cTn id="119" dur="26">
                                          <p:stCondLst>
                                            <p:cond delay="1642"/>
                                          </p:stCondLst>
                                        </p:cTn>
                                        <p:tgtEl>
                                          <p:spTgt spid="3">
                                            <p:txEl>
                                              <p:pRg st="6" end="6"/>
                                            </p:txEl>
                                          </p:spTgt>
                                        </p:tgtEl>
                                      </p:cBhvr>
                                      <p:to x="100000" y="90000"/>
                                    </p:animScale>
                                    <p:animScale>
                                      <p:cBhvr>
                                        <p:cTn id="120" dur="166" decel="50000">
                                          <p:stCondLst>
                                            <p:cond delay="1668"/>
                                          </p:stCondLst>
                                        </p:cTn>
                                        <p:tgtEl>
                                          <p:spTgt spid="3">
                                            <p:txEl>
                                              <p:pRg st="6" end="6"/>
                                            </p:txEl>
                                          </p:spTgt>
                                        </p:tgtEl>
                                      </p:cBhvr>
                                      <p:to x="100000" y="100000"/>
                                    </p:animScale>
                                    <p:animScale>
                                      <p:cBhvr>
                                        <p:cTn id="121" dur="26">
                                          <p:stCondLst>
                                            <p:cond delay="1808"/>
                                          </p:stCondLst>
                                        </p:cTn>
                                        <p:tgtEl>
                                          <p:spTgt spid="3">
                                            <p:txEl>
                                              <p:pRg st="6" end="6"/>
                                            </p:txEl>
                                          </p:spTgt>
                                        </p:tgtEl>
                                      </p:cBhvr>
                                      <p:to x="100000" y="95000"/>
                                    </p:animScale>
                                    <p:animScale>
                                      <p:cBhvr>
                                        <p:cTn id="122" dur="166" decel="50000">
                                          <p:stCondLst>
                                            <p:cond delay="1834"/>
                                          </p:stCondLst>
                                        </p:cTn>
                                        <p:tgtEl>
                                          <p:spTgt spid="3">
                                            <p:txEl>
                                              <p:pRg st="6" end="6"/>
                                            </p:txEl>
                                          </p:spTgt>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grpId="0" nodeType="clickEffect">
                                  <p:stCondLst>
                                    <p:cond delay="0"/>
                                  </p:stCondLst>
                                  <p:childTnLst>
                                    <p:set>
                                      <p:cBhvr>
                                        <p:cTn id="126" dur="1" fill="hold">
                                          <p:stCondLst>
                                            <p:cond delay="0"/>
                                          </p:stCondLst>
                                        </p:cTn>
                                        <p:tgtEl>
                                          <p:spTgt spid="3">
                                            <p:txEl>
                                              <p:pRg st="7" end="7"/>
                                            </p:txEl>
                                          </p:spTgt>
                                        </p:tgtEl>
                                        <p:attrNameLst>
                                          <p:attrName>style.visibility</p:attrName>
                                        </p:attrNameLst>
                                      </p:cBhvr>
                                      <p:to>
                                        <p:strVal val="visible"/>
                                      </p:to>
                                    </p:set>
                                    <p:animEffect transition="in" filter="wipe(down)">
                                      <p:cBhvr>
                                        <p:cTn id="127" dur="580">
                                          <p:stCondLst>
                                            <p:cond delay="0"/>
                                          </p:stCondLst>
                                        </p:cTn>
                                        <p:tgtEl>
                                          <p:spTgt spid="3">
                                            <p:txEl>
                                              <p:pRg st="7" end="7"/>
                                            </p:txEl>
                                          </p:spTgt>
                                        </p:tgtEl>
                                      </p:cBhvr>
                                    </p:animEffect>
                                    <p:anim calcmode="lin" valueType="num">
                                      <p:cBhvr>
                                        <p:cTn id="12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
                                            <p:txEl>
                                              <p:pRg st="7" end="7"/>
                                            </p:txEl>
                                          </p:spTgt>
                                        </p:tgtEl>
                                      </p:cBhvr>
                                      <p:to x="100000" y="60000"/>
                                    </p:animScale>
                                    <p:animScale>
                                      <p:cBhvr>
                                        <p:cTn id="134" dur="166" decel="50000">
                                          <p:stCondLst>
                                            <p:cond delay="676"/>
                                          </p:stCondLst>
                                        </p:cTn>
                                        <p:tgtEl>
                                          <p:spTgt spid="3">
                                            <p:txEl>
                                              <p:pRg st="7" end="7"/>
                                            </p:txEl>
                                          </p:spTgt>
                                        </p:tgtEl>
                                      </p:cBhvr>
                                      <p:to x="100000" y="100000"/>
                                    </p:animScale>
                                    <p:animScale>
                                      <p:cBhvr>
                                        <p:cTn id="135" dur="26">
                                          <p:stCondLst>
                                            <p:cond delay="1312"/>
                                          </p:stCondLst>
                                        </p:cTn>
                                        <p:tgtEl>
                                          <p:spTgt spid="3">
                                            <p:txEl>
                                              <p:pRg st="7" end="7"/>
                                            </p:txEl>
                                          </p:spTgt>
                                        </p:tgtEl>
                                      </p:cBhvr>
                                      <p:to x="100000" y="80000"/>
                                    </p:animScale>
                                    <p:animScale>
                                      <p:cBhvr>
                                        <p:cTn id="136" dur="166" decel="50000">
                                          <p:stCondLst>
                                            <p:cond delay="1338"/>
                                          </p:stCondLst>
                                        </p:cTn>
                                        <p:tgtEl>
                                          <p:spTgt spid="3">
                                            <p:txEl>
                                              <p:pRg st="7" end="7"/>
                                            </p:txEl>
                                          </p:spTgt>
                                        </p:tgtEl>
                                      </p:cBhvr>
                                      <p:to x="100000" y="100000"/>
                                    </p:animScale>
                                    <p:animScale>
                                      <p:cBhvr>
                                        <p:cTn id="137" dur="26">
                                          <p:stCondLst>
                                            <p:cond delay="1642"/>
                                          </p:stCondLst>
                                        </p:cTn>
                                        <p:tgtEl>
                                          <p:spTgt spid="3">
                                            <p:txEl>
                                              <p:pRg st="7" end="7"/>
                                            </p:txEl>
                                          </p:spTgt>
                                        </p:tgtEl>
                                      </p:cBhvr>
                                      <p:to x="100000" y="90000"/>
                                    </p:animScale>
                                    <p:animScale>
                                      <p:cBhvr>
                                        <p:cTn id="138" dur="166" decel="50000">
                                          <p:stCondLst>
                                            <p:cond delay="1668"/>
                                          </p:stCondLst>
                                        </p:cTn>
                                        <p:tgtEl>
                                          <p:spTgt spid="3">
                                            <p:txEl>
                                              <p:pRg st="7" end="7"/>
                                            </p:txEl>
                                          </p:spTgt>
                                        </p:tgtEl>
                                      </p:cBhvr>
                                      <p:to x="100000" y="100000"/>
                                    </p:animScale>
                                    <p:animScale>
                                      <p:cBhvr>
                                        <p:cTn id="139" dur="26">
                                          <p:stCondLst>
                                            <p:cond delay="1808"/>
                                          </p:stCondLst>
                                        </p:cTn>
                                        <p:tgtEl>
                                          <p:spTgt spid="3">
                                            <p:txEl>
                                              <p:pRg st="7" end="7"/>
                                            </p:txEl>
                                          </p:spTgt>
                                        </p:tgtEl>
                                      </p:cBhvr>
                                      <p:to x="100000" y="95000"/>
                                    </p:animScale>
                                    <p:animScale>
                                      <p:cBhvr>
                                        <p:cTn id="140" dur="166" decel="50000">
                                          <p:stCondLst>
                                            <p:cond delay="1834"/>
                                          </p:stCondLst>
                                        </p:cTn>
                                        <p:tgtEl>
                                          <p:spTgt spid="3">
                                            <p:txEl>
                                              <p:pRg st="7" end="7"/>
                                            </p:txEl>
                                          </p:spTgt>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3">
                                            <p:txEl>
                                              <p:pRg st="8" end="8"/>
                                            </p:txEl>
                                          </p:spTgt>
                                        </p:tgtEl>
                                        <p:attrNameLst>
                                          <p:attrName>style.visibility</p:attrName>
                                        </p:attrNameLst>
                                      </p:cBhvr>
                                      <p:to>
                                        <p:strVal val="visible"/>
                                      </p:to>
                                    </p:set>
                                    <p:animEffect transition="in" filter="wipe(down)">
                                      <p:cBhvr>
                                        <p:cTn id="143" dur="580">
                                          <p:stCondLst>
                                            <p:cond delay="0"/>
                                          </p:stCondLst>
                                        </p:cTn>
                                        <p:tgtEl>
                                          <p:spTgt spid="3">
                                            <p:txEl>
                                              <p:pRg st="8" end="8"/>
                                            </p:txEl>
                                          </p:spTgt>
                                        </p:tgtEl>
                                      </p:cBhvr>
                                    </p:animEffect>
                                    <p:anim calcmode="lin" valueType="num">
                                      <p:cBhvr>
                                        <p:cTn id="14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49" dur="26">
                                          <p:stCondLst>
                                            <p:cond delay="650"/>
                                          </p:stCondLst>
                                        </p:cTn>
                                        <p:tgtEl>
                                          <p:spTgt spid="3">
                                            <p:txEl>
                                              <p:pRg st="8" end="8"/>
                                            </p:txEl>
                                          </p:spTgt>
                                        </p:tgtEl>
                                      </p:cBhvr>
                                      <p:to x="100000" y="60000"/>
                                    </p:animScale>
                                    <p:animScale>
                                      <p:cBhvr>
                                        <p:cTn id="150" dur="166" decel="50000">
                                          <p:stCondLst>
                                            <p:cond delay="676"/>
                                          </p:stCondLst>
                                        </p:cTn>
                                        <p:tgtEl>
                                          <p:spTgt spid="3">
                                            <p:txEl>
                                              <p:pRg st="8" end="8"/>
                                            </p:txEl>
                                          </p:spTgt>
                                        </p:tgtEl>
                                      </p:cBhvr>
                                      <p:to x="100000" y="100000"/>
                                    </p:animScale>
                                    <p:animScale>
                                      <p:cBhvr>
                                        <p:cTn id="151" dur="26">
                                          <p:stCondLst>
                                            <p:cond delay="1312"/>
                                          </p:stCondLst>
                                        </p:cTn>
                                        <p:tgtEl>
                                          <p:spTgt spid="3">
                                            <p:txEl>
                                              <p:pRg st="8" end="8"/>
                                            </p:txEl>
                                          </p:spTgt>
                                        </p:tgtEl>
                                      </p:cBhvr>
                                      <p:to x="100000" y="80000"/>
                                    </p:animScale>
                                    <p:animScale>
                                      <p:cBhvr>
                                        <p:cTn id="152" dur="166" decel="50000">
                                          <p:stCondLst>
                                            <p:cond delay="1338"/>
                                          </p:stCondLst>
                                        </p:cTn>
                                        <p:tgtEl>
                                          <p:spTgt spid="3">
                                            <p:txEl>
                                              <p:pRg st="8" end="8"/>
                                            </p:txEl>
                                          </p:spTgt>
                                        </p:tgtEl>
                                      </p:cBhvr>
                                      <p:to x="100000" y="100000"/>
                                    </p:animScale>
                                    <p:animScale>
                                      <p:cBhvr>
                                        <p:cTn id="153" dur="26">
                                          <p:stCondLst>
                                            <p:cond delay="1642"/>
                                          </p:stCondLst>
                                        </p:cTn>
                                        <p:tgtEl>
                                          <p:spTgt spid="3">
                                            <p:txEl>
                                              <p:pRg st="8" end="8"/>
                                            </p:txEl>
                                          </p:spTgt>
                                        </p:tgtEl>
                                      </p:cBhvr>
                                      <p:to x="100000" y="90000"/>
                                    </p:animScale>
                                    <p:animScale>
                                      <p:cBhvr>
                                        <p:cTn id="154" dur="166" decel="50000">
                                          <p:stCondLst>
                                            <p:cond delay="1668"/>
                                          </p:stCondLst>
                                        </p:cTn>
                                        <p:tgtEl>
                                          <p:spTgt spid="3">
                                            <p:txEl>
                                              <p:pRg st="8" end="8"/>
                                            </p:txEl>
                                          </p:spTgt>
                                        </p:tgtEl>
                                      </p:cBhvr>
                                      <p:to x="100000" y="100000"/>
                                    </p:animScale>
                                    <p:animScale>
                                      <p:cBhvr>
                                        <p:cTn id="155" dur="26">
                                          <p:stCondLst>
                                            <p:cond delay="1808"/>
                                          </p:stCondLst>
                                        </p:cTn>
                                        <p:tgtEl>
                                          <p:spTgt spid="3">
                                            <p:txEl>
                                              <p:pRg st="8" end="8"/>
                                            </p:txEl>
                                          </p:spTgt>
                                        </p:tgtEl>
                                      </p:cBhvr>
                                      <p:to x="100000" y="95000"/>
                                    </p:animScale>
                                    <p:animScale>
                                      <p:cBhvr>
                                        <p:cTn id="156"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What</a:t>
            </a:r>
            <a:r>
              <a:rPr lang="nb-NO" dirty="0"/>
              <a:t> </a:t>
            </a:r>
            <a:r>
              <a:rPr lang="nb-NO" dirty="0" err="1"/>
              <a:t>should</a:t>
            </a:r>
            <a:r>
              <a:rPr lang="nb-NO" dirty="0"/>
              <a:t> </a:t>
            </a:r>
            <a:r>
              <a:rPr lang="nb-NO" dirty="0" err="1"/>
              <a:t>we</a:t>
            </a:r>
            <a:r>
              <a:rPr lang="nb-NO" dirty="0"/>
              <a:t> </a:t>
            </a:r>
            <a:r>
              <a:rPr lang="nb-NO" dirty="0" err="1"/>
              <a:t>know</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err="1"/>
              <a:t>Why</a:t>
            </a:r>
            <a:r>
              <a:rPr lang="nb-NO" dirty="0"/>
              <a:t> </a:t>
            </a:r>
            <a:r>
              <a:rPr lang="nb-NO" b="1" dirty="0"/>
              <a:t>ARP</a:t>
            </a:r>
            <a:r>
              <a:rPr lang="nb-NO" dirty="0"/>
              <a:t> is </a:t>
            </a:r>
            <a:r>
              <a:rPr lang="nb-NO" dirty="0" err="1"/>
              <a:t>needed</a:t>
            </a:r>
            <a:r>
              <a:rPr lang="nb-NO" dirty="0"/>
              <a:t> and </a:t>
            </a:r>
            <a:r>
              <a:rPr lang="nb-NO" dirty="0" err="1"/>
              <a:t>how</a:t>
            </a:r>
            <a:r>
              <a:rPr lang="nb-NO" dirty="0"/>
              <a:t> it </a:t>
            </a:r>
            <a:r>
              <a:rPr lang="nb-NO" dirty="0" err="1"/>
              <a:t>works</a:t>
            </a:r>
            <a:r>
              <a:rPr lang="nb-NO" dirty="0"/>
              <a:t>.</a:t>
            </a:r>
          </a:p>
          <a:p>
            <a:pPr lvl="1"/>
            <a:r>
              <a:rPr lang="nb-NO" dirty="0" err="1"/>
              <a:t>Including</a:t>
            </a:r>
            <a:r>
              <a:rPr lang="nb-NO" dirty="0"/>
              <a:t> </a:t>
            </a:r>
            <a:r>
              <a:rPr lang="nb-NO" dirty="0" err="1"/>
              <a:t>use</a:t>
            </a:r>
            <a:r>
              <a:rPr lang="nb-NO" dirty="0"/>
              <a:t> </a:t>
            </a:r>
            <a:r>
              <a:rPr lang="nb-NO" dirty="0" err="1"/>
              <a:t>of</a:t>
            </a:r>
            <a:r>
              <a:rPr lang="nb-NO" dirty="0"/>
              <a:t> </a:t>
            </a:r>
            <a:r>
              <a:rPr lang="nb-NO" dirty="0" err="1"/>
              <a:t>the</a:t>
            </a:r>
            <a:r>
              <a:rPr lang="nb-NO" dirty="0"/>
              <a:t> arp </a:t>
            </a:r>
            <a:r>
              <a:rPr lang="nb-NO" dirty="0" err="1"/>
              <a:t>command</a:t>
            </a:r>
            <a:endParaRPr lang="nb-NO" dirty="0"/>
          </a:p>
          <a:p>
            <a:r>
              <a:rPr lang="nb-NO" dirty="0" err="1"/>
              <a:t>Know</a:t>
            </a:r>
            <a:r>
              <a:rPr lang="nb-NO" dirty="0"/>
              <a:t> </a:t>
            </a:r>
            <a:r>
              <a:rPr lang="nb-NO" dirty="0" err="1"/>
              <a:t>the</a:t>
            </a:r>
            <a:r>
              <a:rPr lang="nb-NO" dirty="0"/>
              <a:t> different LAN </a:t>
            </a:r>
            <a:r>
              <a:rPr lang="nb-NO" dirty="0" err="1"/>
              <a:t>topologies</a:t>
            </a:r>
            <a:endParaRPr lang="nb-NO" dirty="0"/>
          </a:p>
          <a:p>
            <a:pPr lvl="1"/>
            <a:r>
              <a:rPr lang="nb-NO" dirty="0"/>
              <a:t>Bus, star, ring</a:t>
            </a:r>
          </a:p>
          <a:p>
            <a:r>
              <a:rPr lang="nb-NO" dirty="0" err="1"/>
              <a:t>Know</a:t>
            </a:r>
            <a:r>
              <a:rPr lang="nb-NO" dirty="0"/>
              <a:t> </a:t>
            </a:r>
            <a:r>
              <a:rPr lang="nb-NO" dirty="0" err="1"/>
              <a:t>the</a:t>
            </a:r>
            <a:r>
              <a:rPr lang="nb-NO" dirty="0"/>
              <a:t> </a:t>
            </a:r>
            <a:r>
              <a:rPr lang="nb-NO" dirty="0" err="1"/>
              <a:t>difference</a:t>
            </a:r>
            <a:r>
              <a:rPr lang="nb-NO" dirty="0"/>
              <a:t> </a:t>
            </a:r>
            <a:r>
              <a:rPr lang="nb-NO" dirty="0" err="1">
                <a:solidFill>
                  <a:srgbClr val="FF0000"/>
                </a:solidFill>
              </a:rPr>
              <a:t>hub</a:t>
            </a:r>
            <a:r>
              <a:rPr lang="nb-NO" dirty="0" err="1"/>
              <a:t>,</a:t>
            </a:r>
            <a:r>
              <a:rPr lang="nb-NO" dirty="0" err="1">
                <a:solidFill>
                  <a:srgbClr val="FF0000"/>
                </a:solidFill>
              </a:rPr>
              <a:t>bridge</a:t>
            </a:r>
            <a:r>
              <a:rPr lang="nb-NO" dirty="0" err="1"/>
              <a:t>,</a:t>
            </a:r>
            <a:r>
              <a:rPr lang="nb-NO" dirty="0" err="1">
                <a:solidFill>
                  <a:srgbClr val="FF0000"/>
                </a:solidFill>
              </a:rPr>
              <a:t>switch</a:t>
            </a:r>
            <a:r>
              <a:rPr lang="nb-NO" dirty="0"/>
              <a:t> and </a:t>
            </a:r>
            <a:r>
              <a:rPr lang="nb-NO" dirty="0" err="1">
                <a:solidFill>
                  <a:srgbClr val="FF0000"/>
                </a:solidFill>
              </a:rPr>
              <a:t>router</a:t>
            </a:r>
            <a:r>
              <a:rPr lang="nb-NO" dirty="0"/>
              <a:t> .</a:t>
            </a:r>
          </a:p>
          <a:p>
            <a:r>
              <a:rPr lang="nb-NO" dirty="0"/>
              <a:t>Be </a:t>
            </a:r>
            <a:r>
              <a:rPr lang="nb-NO" dirty="0" err="1"/>
              <a:t>able</a:t>
            </a:r>
            <a:r>
              <a:rPr lang="nb-NO" dirty="0"/>
              <a:t> to </a:t>
            </a:r>
            <a:r>
              <a:rPr lang="nb-NO" dirty="0" err="1"/>
              <a:t>explain</a:t>
            </a:r>
            <a:r>
              <a:rPr lang="nb-NO" dirty="0"/>
              <a:t> </a:t>
            </a:r>
            <a:r>
              <a:rPr lang="nb-NO" dirty="0" err="1"/>
              <a:t>how</a:t>
            </a:r>
            <a:r>
              <a:rPr lang="nb-NO" dirty="0"/>
              <a:t> a </a:t>
            </a:r>
            <a:r>
              <a:rPr lang="nb-NO" dirty="0" err="1">
                <a:solidFill>
                  <a:srgbClr val="FF0000"/>
                </a:solidFill>
              </a:rPr>
              <a:t>switch</a:t>
            </a:r>
            <a:r>
              <a:rPr lang="nb-NO" dirty="0"/>
              <a:t> </a:t>
            </a:r>
            <a:r>
              <a:rPr lang="nb-NO" dirty="0" err="1"/>
              <a:t>works</a:t>
            </a:r>
            <a:endParaRPr lang="nb-NO" dirty="0"/>
          </a:p>
          <a:p>
            <a:pPr lvl="1"/>
            <a:r>
              <a:rPr lang="nb-NO" dirty="0"/>
              <a:t>How is </a:t>
            </a:r>
            <a:r>
              <a:rPr lang="nb-NO" dirty="0" err="1"/>
              <a:t>the</a:t>
            </a:r>
            <a:r>
              <a:rPr lang="nb-NO" dirty="0"/>
              <a:t> </a:t>
            </a:r>
            <a:r>
              <a:rPr lang="nb-NO" dirty="0" err="1"/>
              <a:t>switch</a:t>
            </a:r>
            <a:r>
              <a:rPr lang="nb-NO" dirty="0"/>
              <a:t> </a:t>
            </a:r>
            <a:r>
              <a:rPr lang="nb-NO" dirty="0" err="1"/>
              <a:t>table</a:t>
            </a:r>
            <a:r>
              <a:rPr lang="nb-NO" dirty="0"/>
              <a:t> </a:t>
            </a:r>
            <a:r>
              <a:rPr lang="nb-NO" dirty="0" err="1"/>
              <a:t>built</a:t>
            </a:r>
            <a:r>
              <a:rPr lang="nb-NO" dirty="0"/>
              <a:t> up?</a:t>
            </a:r>
          </a:p>
          <a:p>
            <a:r>
              <a:rPr lang="nb-NO" dirty="0"/>
              <a:t>Be </a:t>
            </a:r>
            <a:r>
              <a:rPr lang="nb-NO" dirty="0" err="1"/>
              <a:t>able</a:t>
            </a:r>
            <a:r>
              <a:rPr lang="nb-NO" dirty="0"/>
              <a:t> to </a:t>
            </a:r>
            <a:r>
              <a:rPr lang="nb-NO" dirty="0" err="1"/>
              <a:t>explain</a:t>
            </a:r>
            <a:r>
              <a:rPr lang="nb-NO" dirty="0"/>
              <a:t> </a:t>
            </a:r>
            <a:r>
              <a:rPr lang="nb-NO" dirty="0" err="1"/>
              <a:t>what</a:t>
            </a:r>
            <a:r>
              <a:rPr lang="nb-NO" dirty="0"/>
              <a:t> </a:t>
            </a:r>
            <a:r>
              <a:rPr lang="nb-NO" dirty="0" err="1"/>
              <a:t>new</a:t>
            </a:r>
            <a:r>
              <a:rPr lang="nb-NO" dirty="0"/>
              <a:t> problems </a:t>
            </a:r>
            <a:r>
              <a:rPr lang="nb-NO" dirty="0" err="1"/>
              <a:t>need</a:t>
            </a:r>
            <a:r>
              <a:rPr lang="nb-NO" dirty="0"/>
              <a:t> to be </a:t>
            </a:r>
            <a:r>
              <a:rPr lang="nb-NO" dirty="0" err="1"/>
              <a:t>solved</a:t>
            </a:r>
            <a:r>
              <a:rPr lang="nb-NO" dirty="0"/>
              <a:t> in </a:t>
            </a:r>
            <a:r>
              <a:rPr lang="nb-NO" dirty="0" err="1"/>
              <a:t>wireless</a:t>
            </a:r>
            <a:r>
              <a:rPr lang="nb-NO" dirty="0"/>
              <a:t> </a:t>
            </a:r>
            <a:r>
              <a:rPr lang="nb-NO" dirty="0" err="1"/>
              <a:t>networks</a:t>
            </a:r>
            <a:r>
              <a:rPr lang="nb-NO" dirty="0"/>
              <a:t> (IEEE 802.11)</a:t>
            </a:r>
          </a:p>
          <a:p>
            <a:pPr lvl="1"/>
            <a:r>
              <a:rPr lang="nb-NO" dirty="0" err="1"/>
              <a:t>Explain</a:t>
            </a:r>
            <a:r>
              <a:rPr lang="nb-NO" dirty="0"/>
              <a:t> </a:t>
            </a:r>
            <a:r>
              <a:rPr lang="nb-NO" dirty="0" err="1"/>
              <a:t>the</a:t>
            </a:r>
            <a:r>
              <a:rPr lang="nb-NO" dirty="0"/>
              <a:t> </a:t>
            </a:r>
            <a:r>
              <a:rPr lang="nb-NO" dirty="0" err="1"/>
              <a:t>role</a:t>
            </a:r>
            <a:r>
              <a:rPr lang="nb-NO" dirty="0"/>
              <a:t> </a:t>
            </a:r>
            <a:r>
              <a:rPr lang="nb-NO" dirty="0" err="1"/>
              <a:t>of</a:t>
            </a:r>
            <a:r>
              <a:rPr lang="nb-NO" dirty="0"/>
              <a:t> </a:t>
            </a:r>
            <a:r>
              <a:rPr lang="nb-NO" dirty="0" err="1"/>
              <a:t>the</a:t>
            </a:r>
            <a:r>
              <a:rPr lang="nb-NO" dirty="0"/>
              <a:t> AP, </a:t>
            </a:r>
            <a:r>
              <a:rPr lang="nb-NO" dirty="0" err="1"/>
              <a:t>what</a:t>
            </a:r>
            <a:r>
              <a:rPr lang="nb-NO" dirty="0"/>
              <a:t> is </a:t>
            </a:r>
            <a:r>
              <a:rPr lang="nb-NO" dirty="0" err="1"/>
              <a:t>the</a:t>
            </a:r>
            <a:r>
              <a:rPr lang="nb-NO" dirty="0"/>
              <a:t> SSID</a:t>
            </a:r>
          </a:p>
        </p:txBody>
      </p:sp>
      <p:sp>
        <p:nvSpPr>
          <p:cNvPr id="5" name="Slide Number Placeholder 4">
            <a:extLst>
              <a:ext uri="{FF2B5EF4-FFF2-40B4-BE49-F238E27FC236}">
                <a16:creationId xmlns:a16="http://schemas.microsoft.com/office/drawing/2014/main" id="{0F3E89A3-D1B3-4BCB-8ECE-1450125A196A}"/>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610009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0" y="1066800"/>
            <a:ext cx="9650896" cy="5805488"/>
          </a:xfrm>
        </p:spPr>
        <p:txBody>
          <a:bodyPr>
            <a:noAutofit/>
          </a:bodyPr>
          <a:lstStyle/>
          <a:p>
            <a:r>
              <a:rPr lang="nb-NO" sz="4000" dirty="0" err="1">
                <a:solidFill>
                  <a:schemeClr val="bg1"/>
                </a:solidFill>
              </a:rPr>
              <a:t>About</a:t>
            </a:r>
            <a:r>
              <a:rPr lang="nb-NO" sz="4000" dirty="0">
                <a:solidFill>
                  <a:schemeClr val="bg1"/>
                </a:solidFill>
              </a:rPr>
              <a:t> </a:t>
            </a:r>
            <a:r>
              <a:rPr lang="nb-NO" sz="4000" dirty="0" err="1">
                <a:solidFill>
                  <a:schemeClr val="bg1"/>
                </a:solidFill>
              </a:rPr>
              <a:t>the</a:t>
            </a:r>
            <a:r>
              <a:rPr lang="nb-NO" sz="4000" dirty="0">
                <a:solidFill>
                  <a:schemeClr val="bg1"/>
                </a:solidFill>
              </a:rPr>
              <a:t> </a:t>
            </a:r>
            <a:r>
              <a:rPr lang="nb-NO" sz="4000" dirty="0" err="1">
                <a:solidFill>
                  <a:schemeClr val="bg1"/>
                </a:solidFill>
              </a:rPr>
              <a:t>exam</a:t>
            </a:r>
            <a:r>
              <a:rPr lang="nb-NO" sz="4000" dirty="0">
                <a:solidFill>
                  <a:schemeClr val="bg1"/>
                </a:solidFill>
              </a:rPr>
              <a:t> (same </a:t>
            </a:r>
            <a:r>
              <a:rPr lang="nb-NO" sz="4000" dirty="0" err="1">
                <a:solidFill>
                  <a:schemeClr val="bg1"/>
                </a:solidFill>
              </a:rPr>
              <a:t>we</a:t>
            </a:r>
            <a:r>
              <a:rPr lang="nb-NO" sz="4000" dirty="0">
                <a:solidFill>
                  <a:schemeClr val="bg1"/>
                </a:solidFill>
              </a:rPr>
              <a:t> </a:t>
            </a:r>
            <a:r>
              <a:rPr lang="nb-NO" sz="4000" dirty="0" err="1">
                <a:solidFill>
                  <a:schemeClr val="bg1"/>
                </a:solidFill>
              </a:rPr>
              <a:t>went</a:t>
            </a:r>
            <a:r>
              <a:rPr lang="nb-NO" sz="4000" dirty="0">
                <a:solidFill>
                  <a:schemeClr val="bg1"/>
                </a:solidFill>
              </a:rPr>
              <a:t> </a:t>
            </a:r>
            <a:r>
              <a:rPr lang="nb-NO" sz="4000" dirty="0" err="1">
                <a:solidFill>
                  <a:schemeClr val="bg1"/>
                </a:solidFill>
              </a:rPr>
              <a:t>through</a:t>
            </a:r>
            <a:r>
              <a:rPr lang="nb-NO" sz="4000" dirty="0">
                <a:solidFill>
                  <a:schemeClr val="bg1"/>
                </a:solidFill>
              </a:rPr>
              <a:t> </a:t>
            </a:r>
            <a:r>
              <a:rPr lang="nb-NO" sz="4000" dirty="0" err="1">
                <a:solidFill>
                  <a:schemeClr val="bg1"/>
                </a:solidFill>
              </a:rPr>
              <a:t>earlier</a:t>
            </a:r>
            <a:r>
              <a:rPr lang="nb-NO" sz="4000" dirty="0">
                <a:solidFill>
                  <a:schemeClr val="bg1"/>
                </a:solidFill>
              </a:rPr>
              <a:t>)</a:t>
            </a:r>
          </a:p>
        </p:txBody>
      </p:sp>
    </p:spTree>
    <p:custDataLst>
      <p:tags r:id="rId1"/>
    </p:custDataLst>
    <p:extLst>
      <p:ext uri="{BB962C8B-B14F-4D97-AF65-F5344CB8AC3E}">
        <p14:creationId xmlns:p14="http://schemas.microsoft.com/office/powerpoint/2010/main" val="20392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5"/>
                                            </p:cond>
                                          </p:stCondLst>
                                          <p:endCondLst>
                                            <p:cond evt="onStopAudio" delay="0">
                                              <p:tgtEl>
                                                <p:sldTgt/>
                                              </p:tgtEl>
                                            </p:cond>
                                          </p:endCondLst>
                                        </p:cTn>
                                        <p:tgtEl>
                                          <p:sndTgt r:embed="rId4"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custDataLst>
              <p:tags r:id="rId2"/>
            </p:custDataLst>
          </p:nvPr>
        </p:nvSpPr>
        <p:spPr>
          <a:xfrm>
            <a:off x="2279576" y="188640"/>
            <a:ext cx="7869560" cy="634082"/>
          </a:xfrm>
        </p:spPr>
        <p:txBody>
          <a:bodyPr>
            <a:noAutofit/>
          </a:bodyPr>
          <a:lstStyle/>
          <a:p>
            <a:r>
              <a:rPr lang="nb-NO" sz="3600" dirty="0" err="1"/>
              <a:t>About</a:t>
            </a:r>
            <a:r>
              <a:rPr lang="nb-NO" sz="3600" dirty="0"/>
              <a:t> </a:t>
            </a:r>
            <a:r>
              <a:rPr lang="nb-NO" sz="3600" dirty="0" err="1"/>
              <a:t>the</a:t>
            </a:r>
            <a:r>
              <a:rPr lang="nb-NO" sz="3600" dirty="0"/>
              <a:t> </a:t>
            </a:r>
            <a:r>
              <a:rPr lang="nb-NO" sz="3600" dirty="0" err="1"/>
              <a:t>exam</a:t>
            </a:r>
            <a:endParaRPr lang="nb-NO" sz="3600" dirty="0"/>
          </a:p>
        </p:txBody>
      </p:sp>
      <p:sp>
        <p:nvSpPr>
          <p:cNvPr id="5124" name="Rectangle 3"/>
          <p:cNvSpPr>
            <a:spLocks noGrp="1" noChangeArrowheads="1"/>
          </p:cNvSpPr>
          <p:nvPr>
            <p:ph idx="1"/>
            <p:custDataLst>
              <p:tags r:id="rId3"/>
            </p:custDataLst>
          </p:nvPr>
        </p:nvSpPr>
        <p:spPr/>
        <p:txBody>
          <a:bodyPr>
            <a:normAutofit lnSpcReduction="10000"/>
          </a:bodyPr>
          <a:lstStyle/>
          <a:p>
            <a:pPr marL="0" indent="0">
              <a:buNone/>
            </a:pPr>
            <a:r>
              <a:rPr lang="nb-NO" dirty="0" err="1"/>
              <a:t>There</a:t>
            </a:r>
            <a:r>
              <a:rPr lang="nb-NO" dirty="0"/>
              <a:t> is a 24-hour deadline for </a:t>
            </a:r>
            <a:r>
              <a:rPr lang="nb-NO" dirty="0" err="1"/>
              <a:t>this</a:t>
            </a:r>
            <a:r>
              <a:rPr lang="nb-NO" dirty="0"/>
              <a:t> </a:t>
            </a:r>
            <a:r>
              <a:rPr lang="nb-NO" dirty="0" err="1"/>
              <a:t>home</a:t>
            </a:r>
            <a:r>
              <a:rPr lang="nb-NO" dirty="0"/>
              <a:t> </a:t>
            </a:r>
            <a:r>
              <a:rPr lang="nb-NO" dirty="0" err="1"/>
              <a:t>exam</a:t>
            </a:r>
            <a:r>
              <a:rPr lang="nb-NO" dirty="0"/>
              <a:t>, </a:t>
            </a:r>
            <a:r>
              <a:rPr lang="nb-NO" dirty="0" err="1"/>
              <a:t>but</a:t>
            </a:r>
            <a:r>
              <a:rPr lang="nb-NO" dirty="0"/>
              <a:t> </a:t>
            </a:r>
            <a:r>
              <a:rPr lang="nb-NO" dirty="0" err="1"/>
              <a:t>the</a:t>
            </a:r>
            <a:r>
              <a:rPr lang="nb-NO" dirty="0"/>
              <a:t> </a:t>
            </a:r>
            <a:r>
              <a:rPr lang="nb-NO" dirty="0" err="1"/>
              <a:t>expected</a:t>
            </a:r>
            <a:r>
              <a:rPr lang="nb-NO" dirty="0"/>
              <a:t> </a:t>
            </a:r>
            <a:r>
              <a:rPr lang="nb-NO" dirty="0" err="1"/>
              <a:t>workload</a:t>
            </a:r>
            <a:r>
              <a:rPr lang="nb-NO" dirty="0"/>
              <a:t> is 4-6 </a:t>
            </a:r>
            <a:r>
              <a:rPr lang="nb-NO" dirty="0" err="1"/>
              <a:t>hours</a:t>
            </a:r>
            <a:r>
              <a:rPr lang="nb-NO" dirty="0"/>
              <a:t>, so it is not </a:t>
            </a:r>
            <a:r>
              <a:rPr lang="nb-NO" dirty="0" err="1"/>
              <a:t>the</a:t>
            </a:r>
            <a:r>
              <a:rPr lang="nb-NO" dirty="0"/>
              <a:t> </a:t>
            </a:r>
            <a:r>
              <a:rPr lang="nb-NO" dirty="0" err="1"/>
              <a:t>intention</a:t>
            </a:r>
            <a:r>
              <a:rPr lang="nb-NO" dirty="0"/>
              <a:t> to "</a:t>
            </a:r>
            <a:r>
              <a:rPr lang="nb-NO" dirty="0" err="1"/>
              <a:t>work</a:t>
            </a:r>
            <a:r>
              <a:rPr lang="nb-NO" dirty="0"/>
              <a:t> </a:t>
            </a:r>
            <a:r>
              <a:rPr lang="nb-NO" dirty="0" err="1"/>
              <a:t>through</a:t>
            </a:r>
            <a:r>
              <a:rPr lang="nb-NO" dirty="0"/>
              <a:t> </a:t>
            </a:r>
            <a:r>
              <a:rPr lang="nb-NO" dirty="0" err="1"/>
              <a:t>the</a:t>
            </a:r>
            <a:r>
              <a:rPr lang="nb-NO" dirty="0"/>
              <a:t> </a:t>
            </a:r>
            <a:r>
              <a:rPr lang="nb-NO" dirty="0" err="1"/>
              <a:t>night</a:t>
            </a:r>
            <a:r>
              <a:rPr lang="nb-NO" dirty="0"/>
              <a:t>". </a:t>
            </a:r>
            <a:r>
              <a:rPr lang="nb-NO" dirty="0" err="1"/>
              <a:t>Please</a:t>
            </a:r>
            <a:r>
              <a:rPr lang="nb-NO" dirty="0"/>
              <a:t> note </a:t>
            </a:r>
            <a:r>
              <a:rPr lang="nb-NO" dirty="0" err="1"/>
              <a:t>that</a:t>
            </a:r>
            <a:r>
              <a:rPr lang="nb-NO" dirty="0"/>
              <a:t> </a:t>
            </a:r>
            <a:r>
              <a:rPr lang="nb-NO" dirty="0" err="1"/>
              <a:t>the</a:t>
            </a:r>
            <a:r>
              <a:rPr lang="nb-NO" dirty="0"/>
              <a:t> </a:t>
            </a:r>
            <a:r>
              <a:rPr lang="nb-NO" dirty="0" err="1"/>
              <a:t>exam</a:t>
            </a:r>
            <a:r>
              <a:rPr lang="nb-NO" dirty="0"/>
              <a:t> MUST be </a:t>
            </a:r>
            <a:r>
              <a:rPr lang="nb-NO" dirty="0" err="1"/>
              <a:t>submitted</a:t>
            </a:r>
            <a:r>
              <a:rPr lang="nb-NO" dirty="0"/>
              <a:t> </a:t>
            </a:r>
            <a:r>
              <a:rPr lang="nb-NO" dirty="0" err="1"/>
              <a:t>within</a:t>
            </a:r>
            <a:r>
              <a:rPr lang="nb-NO" dirty="0"/>
              <a:t> </a:t>
            </a:r>
            <a:r>
              <a:rPr lang="nb-NO" dirty="0" err="1"/>
              <a:t>the</a:t>
            </a:r>
            <a:r>
              <a:rPr lang="nb-NO" dirty="0"/>
              <a:t> </a:t>
            </a:r>
            <a:r>
              <a:rPr lang="nb-NO" dirty="0" err="1"/>
              <a:t>set</a:t>
            </a:r>
            <a:r>
              <a:rPr lang="nb-NO" dirty="0"/>
              <a:t> deadline, and must be </a:t>
            </a:r>
            <a:r>
              <a:rPr lang="nb-NO" dirty="0" err="1"/>
              <a:t>submitted</a:t>
            </a:r>
            <a:r>
              <a:rPr lang="nb-NO" dirty="0"/>
              <a:t> via </a:t>
            </a:r>
            <a:r>
              <a:rPr lang="nb-NO" dirty="0" err="1"/>
              <a:t>the</a:t>
            </a:r>
            <a:r>
              <a:rPr lang="nb-NO" dirty="0"/>
              <a:t> </a:t>
            </a:r>
            <a:r>
              <a:rPr lang="nb-NO" dirty="0" err="1"/>
              <a:t>exam</a:t>
            </a:r>
            <a:r>
              <a:rPr lang="nb-NO" dirty="0"/>
              <a:t> </a:t>
            </a:r>
            <a:r>
              <a:rPr lang="nb-NO" dirty="0" err="1"/>
              <a:t>platform</a:t>
            </a:r>
            <a:r>
              <a:rPr lang="nb-NO" dirty="0"/>
              <a:t> WISEFLOW. It </a:t>
            </a:r>
            <a:r>
              <a:rPr lang="nb-NO" dirty="0" err="1"/>
              <a:t>will</a:t>
            </a:r>
            <a:r>
              <a:rPr lang="nb-NO" dirty="0"/>
              <a:t> not be </a:t>
            </a:r>
            <a:r>
              <a:rPr lang="nb-NO" dirty="0" err="1"/>
              <a:t>possible</a:t>
            </a:r>
            <a:r>
              <a:rPr lang="nb-NO" dirty="0"/>
              <a:t> to </a:t>
            </a:r>
            <a:r>
              <a:rPr lang="nb-NO" dirty="0" err="1"/>
              <a:t>submit</a:t>
            </a:r>
            <a:r>
              <a:rPr lang="nb-NO" dirty="0"/>
              <a:t> </a:t>
            </a:r>
            <a:r>
              <a:rPr lang="nb-NO" dirty="0" err="1"/>
              <a:t>the</a:t>
            </a:r>
            <a:r>
              <a:rPr lang="nb-NO" dirty="0"/>
              <a:t> </a:t>
            </a:r>
            <a:r>
              <a:rPr lang="nb-NO" dirty="0" err="1"/>
              <a:t>assignment</a:t>
            </a:r>
            <a:r>
              <a:rPr lang="nb-NO" dirty="0"/>
              <a:t> </a:t>
            </a:r>
            <a:r>
              <a:rPr lang="nb-NO" dirty="0" err="1"/>
              <a:t>after</a:t>
            </a:r>
            <a:r>
              <a:rPr lang="nb-NO" dirty="0"/>
              <a:t> </a:t>
            </a:r>
            <a:r>
              <a:rPr lang="nb-NO" dirty="0" err="1"/>
              <a:t>the</a:t>
            </a:r>
            <a:r>
              <a:rPr lang="nb-NO" dirty="0"/>
              <a:t> deadline - </a:t>
            </a:r>
            <a:r>
              <a:rPr lang="nb-NO" dirty="0" err="1"/>
              <a:t>this</a:t>
            </a:r>
            <a:r>
              <a:rPr lang="nb-NO" dirty="0"/>
              <a:t> </a:t>
            </a:r>
            <a:r>
              <a:rPr lang="nb-NO" dirty="0" err="1"/>
              <a:t>means</a:t>
            </a:r>
            <a:r>
              <a:rPr lang="nb-NO" dirty="0"/>
              <a:t> </a:t>
            </a:r>
            <a:r>
              <a:rPr lang="nb-NO" dirty="0" err="1"/>
              <a:t>that</a:t>
            </a:r>
            <a:r>
              <a:rPr lang="nb-NO" dirty="0"/>
              <a:t> </a:t>
            </a:r>
            <a:r>
              <a:rPr lang="nb-NO" dirty="0" err="1"/>
              <a:t>you</a:t>
            </a:r>
            <a:r>
              <a:rPr lang="nb-NO" dirty="0"/>
              <a:t> </a:t>
            </a:r>
            <a:r>
              <a:rPr lang="nb-NO" dirty="0" err="1"/>
              <a:t>should</a:t>
            </a:r>
            <a:r>
              <a:rPr lang="nb-NO" dirty="0"/>
              <a:t> </a:t>
            </a:r>
            <a:r>
              <a:rPr lang="nb-NO" dirty="0" err="1"/>
              <a:t>submit</a:t>
            </a:r>
            <a:r>
              <a:rPr lang="nb-NO" dirty="0"/>
              <a:t> in </a:t>
            </a:r>
            <a:r>
              <a:rPr lang="nb-NO" dirty="0" err="1"/>
              <a:t>good</a:t>
            </a:r>
            <a:r>
              <a:rPr lang="nb-NO" dirty="0"/>
              <a:t> time so </a:t>
            </a:r>
            <a:r>
              <a:rPr lang="nb-NO" dirty="0" err="1"/>
              <a:t>that</a:t>
            </a:r>
            <a:r>
              <a:rPr lang="nb-NO" dirty="0"/>
              <a:t> </a:t>
            </a:r>
            <a:r>
              <a:rPr lang="nb-NO" dirty="0" err="1"/>
              <a:t>you</a:t>
            </a:r>
            <a:r>
              <a:rPr lang="nb-NO" dirty="0"/>
              <a:t> </a:t>
            </a:r>
            <a:r>
              <a:rPr lang="nb-NO" dirty="0" err="1"/>
              <a:t>can</a:t>
            </a:r>
            <a:r>
              <a:rPr lang="nb-NO" dirty="0"/>
              <a:t> </a:t>
            </a:r>
            <a:r>
              <a:rPr lang="nb-NO" dirty="0" err="1"/>
              <a:t>contact</a:t>
            </a:r>
            <a:r>
              <a:rPr lang="nb-NO" dirty="0"/>
              <a:t> </a:t>
            </a:r>
            <a:r>
              <a:rPr lang="nb-NO" dirty="0" err="1"/>
              <a:t>the</a:t>
            </a:r>
            <a:r>
              <a:rPr lang="nb-NO" dirty="0"/>
              <a:t> </a:t>
            </a:r>
            <a:r>
              <a:rPr lang="nb-NO" dirty="0" err="1"/>
              <a:t>exam</a:t>
            </a:r>
            <a:r>
              <a:rPr lang="nb-NO" dirty="0"/>
              <a:t> </a:t>
            </a:r>
            <a:r>
              <a:rPr lang="nb-NO" dirty="0" err="1"/>
              <a:t>office</a:t>
            </a:r>
            <a:r>
              <a:rPr lang="nb-NO" dirty="0"/>
              <a:t> or </a:t>
            </a:r>
            <a:r>
              <a:rPr lang="nb-NO" dirty="0" err="1"/>
              <a:t>user</a:t>
            </a:r>
            <a:r>
              <a:rPr lang="nb-NO" dirty="0"/>
              <a:t> support </a:t>
            </a:r>
            <a:r>
              <a:rPr lang="nb-NO" dirty="0" err="1"/>
              <a:t>if</a:t>
            </a:r>
            <a:r>
              <a:rPr lang="nb-NO" dirty="0"/>
              <a:t> </a:t>
            </a:r>
            <a:r>
              <a:rPr lang="nb-NO" dirty="0" err="1"/>
              <a:t>you</a:t>
            </a:r>
            <a:r>
              <a:rPr lang="nb-NO" dirty="0"/>
              <a:t> have </a:t>
            </a:r>
            <a:r>
              <a:rPr lang="nb-NO" dirty="0" err="1"/>
              <a:t>technical</a:t>
            </a:r>
            <a:r>
              <a:rPr lang="nb-NO" dirty="0"/>
              <a:t> problems.</a:t>
            </a:r>
          </a:p>
          <a:p>
            <a:pPr marL="0" indent="0">
              <a:buNone/>
            </a:pPr>
            <a:endParaRPr lang="nb-NO" dirty="0"/>
          </a:p>
          <a:p>
            <a:pPr marL="0" indent="0">
              <a:buNone/>
            </a:pPr>
            <a:r>
              <a:rPr lang="nb-NO" dirty="0"/>
              <a:t>As </a:t>
            </a:r>
            <a:r>
              <a:rPr lang="nb-NO" dirty="0" err="1"/>
              <a:t>this</a:t>
            </a:r>
            <a:r>
              <a:rPr lang="nb-NO" dirty="0"/>
              <a:t> is a </a:t>
            </a:r>
            <a:r>
              <a:rPr lang="nb-NO" dirty="0" err="1"/>
              <a:t>home</a:t>
            </a:r>
            <a:r>
              <a:rPr lang="nb-NO" dirty="0"/>
              <a:t> </a:t>
            </a:r>
            <a:r>
              <a:rPr lang="nb-NO" dirty="0" err="1"/>
              <a:t>exam</a:t>
            </a:r>
            <a:r>
              <a:rPr lang="nb-NO" dirty="0"/>
              <a:t>, it is </a:t>
            </a:r>
            <a:r>
              <a:rPr lang="nb-NO" dirty="0" err="1"/>
              <a:t>important</a:t>
            </a:r>
            <a:r>
              <a:rPr lang="nb-NO" dirty="0"/>
              <a:t> to show a </a:t>
            </a:r>
            <a:r>
              <a:rPr lang="nb-NO" dirty="0" err="1"/>
              <a:t>holistic</a:t>
            </a:r>
            <a:r>
              <a:rPr lang="nb-NO" dirty="0"/>
              <a:t> </a:t>
            </a:r>
            <a:r>
              <a:rPr lang="nb-NO" dirty="0" err="1"/>
              <a:t>understanding</a:t>
            </a:r>
            <a:r>
              <a:rPr lang="nb-NO" dirty="0"/>
              <a:t>, and </a:t>
            </a:r>
            <a:r>
              <a:rPr lang="nb-NO" dirty="0" err="1"/>
              <a:t>the</a:t>
            </a:r>
            <a:r>
              <a:rPr lang="nb-NO" dirty="0"/>
              <a:t> </a:t>
            </a:r>
            <a:r>
              <a:rPr lang="nb-NO" dirty="0" err="1"/>
              <a:t>assignments</a:t>
            </a:r>
            <a:r>
              <a:rPr lang="nb-NO" dirty="0"/>
              <a:t> have a </a:t>
            </a:r>
            <a:r>
              <a:rPr lang="nb-NO" dirty="0" err="1"/>
              <a:t>greater</a:t>
            </a:r>
            <a:r>
              <a:rPr lang="nb-NO" dirty="0"/>
              <a:t> </a:t>
            </a:r>
            <a:r>
              <a:rPr lang="nb-NO" dirty="0" err="1"/>
              <a:t>character</a:t>
            </a:r>
            <a:r>
              <a:rPr lang="nb-NO" dirty="0"/>
              <a:t> </a:t>
            </a:r>
            <a:r>
              <a:rPr lang="nb-NO" dirty="0" err="1"/>
              <a:t>of</a:t>
            </a:r>
            <a:r>
              <a:rPr lang="nb-NO" dirty="0"/>
              <a:t> </a:t>
            </a:r>
            <a:r>
              <a:rPr lang="nb-NO" dirty="0" err="1"/>
              <a:t>discussion</a:t>
            </a:r>
            <a:r>
              <a:rPr lang="nb-NO" dirty="0"/>
              <a:t>. Comprehensive and </a:t>
            </a:r>
            <a:r>
              <a:rPr lang="nb-NO" dirty="0" err="1"/>
              <a:t>explanatory</a:t>
            </a:r>
            <a:r>
              <a:rPr lang="nb-NO" dirty="0"/>
              <a:t> </a:t>
            </a:r>
            <a:r>
              <a:rPr lang="nb-NO" dirty="0" err="1"/>
              <a:t>answers</a:t>
            </a:r>
            <a:r>
              <a:rPr lang="nb-NO" dirty="0"/>
              <a:t> to all </a:t>
            </a:r>
            <a:r>
              <a:rPr lang="nb-NO" dirty="0" err="1"/>
              <a:t>assignments</a:t>
            </a:r>
            <a:r>
              <a:rPr lang="nb-NO" dirty="0"/>
              <a:t> </a:t>
            </a:r>
            <a:r>
              <a:rPr lang="nb-NO" dirty="0" err="1"/>
              <a:t>are</a:t>
            </a:r>
            <a:r>
              <a:rPr lang="nb-NO" dirty="0"/>
              <a:t> </a:t>
            </a:r>
            <a:r>
              <a:rPr lang="nb-NO" dirty="0" err="1"/>
              <a:t>therefore</a:t>
            </a:r>
            <a:r>
              <a:rPr lang="nb-NO" dirty="0"/>
              <a:t> </a:t>
            </a:r>
            <a:r>
              <a:rPr lang="nb-NO" dirty="0" err="1"/>
              <a:t>expected</a:t>
            </a:r>
            <a:r>
              <a:rPr lang="nb-NO" dirty="0"/>
              <a:t>. </a:t>
            </a:r>
            <a:r>
              <a:rPr lang="nb-NO" dirty="0" err="1"/>
              <a:t>You</a:t>
            </a:r>
            <a:r>
              <a:rPr lang="nb-NO" dirty="0"/>
              <a:t> </a:t>
            </a:r>
            <a:r>
              <a:rPr lang="nb-NO" dirty="0" err="1"/>
              <a:t>can</a:t>
            </a:r>
            <a:r>
              <a:rPr lang="nb-NO" dirty="0"/>
              <a:t> </a:t>
            </a:r>
            <a:r>
              <a:rPr lang="nb-NO" dirty="0" err="1"/>
              <a:t>choose</a:t>
            </a:r>
            <a:r>
              <a:rPr lang="nb-NO" dirty="0"/>
              <a:t> to </a:t>
            </a:r>
            <a:r>
              <a:rPr lang="nb-NO" dirty="0" err="1"/>
              <a:t>draw</a:t>
            </a:r>
            <a:r>
              <a:rPr lang="nb-NO" dirty="0"/>
              <a:t> </a:t>
            </a:r>
            <a:r>
              <a:rPr lang="nb-NO" dirty="0" err="1"/>
              <a:t>figures</a:t>
            </a:r>
            <a:r>
              <a:rPr lang="nb-NO" dirty="0"/>
              <a:t> and </a:t>
            </a:r>
            <a:r>
              <a:rPr lang="nb-NO" dirty="0" err="1"/>
              <a:t>sketches</a:t>
            </a:r>
            <a:r>
              <a:rPr lang="nb-NO" dirty="0"/>
              <a:t> in </a:t>
            </a:r>
            <a:r>
              <a:rPr lang="nb-NO" dirty="0" err="1"/>
              <a:t>the</a:t>
            </a:r>
            <a:r>
              <a:rPr lang="nb-NO" dirty="0"/>
              <a:t> </a:t>
            </a:r>
            <a:r>
              <a:rPr lang="nb-NO" dirty="0" err="1"/>
              <a:t>word</a:t>
            </a:r>
            <a:r>
              <a:rPr lang="nb-NO" dirty="0"/>
              <a:t> </a:t>
            </a:r>
            <a:r>
              <a:rPr lang="nb-NO" dirty="0" err="1"/>
              <a:t>processor</a:t>
            </a:r>
            <a:r>
              <a:rPr lang="nb-NO" dirty="0"/>
              <a:t>, or by </a:t>
            </a:r>
            <a:r>
              <a:rPr lang="nb-NO" dirty="0" err="1"/>
              <a:t>drawing</a:t>
            </a:r>
            <a:r>
              <a:rPr lang="nb-NO" dirty="0"/>
              <a:t> </a:t>
            </a:r>
            <a:r>
              <a:rPr lang="nb-NO" dirty="0" err="1"/>
              <a:t>on</a:t>
            </a:r>
            <a:r>
              <a:rPr lang="nb-NO" dirty="0"/>
              <a:t> </a:t>
            </a:r>
            <a:r>
              <a:rPr lang="nb-NO" dirty="0" err="1"/>
              <a:t>paper</a:t>
            </a:r>
            <a:r>
              <a:rPr lang="nb-NO" dirty="0"/>
              <a:t> and </a:t>
            </a:r>
            <a:r>
              <a:rPr lang="nb-NO" dirty="0" err="1"/>
              <a:t>uploading</a:t>
            </a:r>
            <a:r>
              <a:rPr lang="nb-NO" dirty="0"/>
              <a:t> a </a:t>
            </a:r>
            <a:r>
              <a:rPr lang="nb-NO" dirty="0" err="1"/>
              <a:t>picture</a:t>
            </a:r>
            <a:r>
              <a:rPr lang="nb-NO" dirty="0"/>
              <a:t> - </a:t>
            </a:r>
            <a:r>
              <a:rPr lang="nb-NO" dirty="0" err="1"/>
              <a:t>remember</a:t>
            </a:r>
            <a:r>
              <a:rPr lang="nb-NO" dirty="0"/>
              <a:t> to </a:t>
            </a:r>
            <a:r>
              <a:rPr lang="nb-NO" dirty="0" err="1"/>
              <a:t>insert</a:t>
            </a:r>
            <a:r>
              <a:rPr lang="nb-NO" dirty="0"/>
              <a:t> </a:t>
            </a:r>
            <a:r>
              <a:rPr lang="nb-NO" dirty="0" err="1"/>
              <a:t>the</a:t>
            </a:r>
            <a:r>
              <a:rPr lang="nb-NO" dirty="0"/>
              <a:t> </a:t>
            </a:r>
            <a:r>
              <a:rPr lang="nb-NO" dirty="0" err="1"/>
              <a:t>picture</a:t>
            </a:r>
            <a:r>
              <a:rPr lang="nb-NO" dirty="0"/>
              <a:t> in </a:t>
            </a:r>
            <a:r>
              <a:rPr lang="nb-NO" dirty="0" err="1"/>
              <a:t>the</a:t>
            </a:r>
            <a:r>
              <a:rPr lang="nb-NO" dirty="0"/>
              <a:t> right </a:t>
            </a:r>
            <a:r>
              <a:rPr lang="nb-NO" dirty="0" err="1"/>
              <a:t>place</a:t>
            </a:r>
            <a:r>
              <a:rPr lang="nb-NO" dirty="0"/>
              <a:t> in </a:t>
            </a:r>
            <a:r>
              <a:rPr lang="nb-NO" dirty="0" err="1"/>
              <a:t>the</a:t>
            </a:r>
            <a:r>
              <a:rPr lang="nb-NO" dirty="0"/>
              <a:t> </a:t>
            </a:r>
            <a:r>
              <a:rPr lang="nb-NO" dirty="0" err="1"/>
              <a:t>answer</a:t>
            </a:r>
            <a:r>
              <a:rPr lang="nb-NO" dirty="0"/>
              <a:t>. (Pictures </a:t>
            </a:r>
            <a:r>
              <a:rPr lang="nb-NO" dirty="0" err="1"/>
              <a:t>that</a:t>
            </a:r>
            <a:r>
              <a:rPr lang="nb-NO" dirty="0"/>
              <a:t> </a:t>
            </a:r>
            <a:r>
              <a:rPr lang="nb-NO" dirty="0" err="1"/>
              <a:t>are</a:t>
            </a:r>
            <a:r>
              <a:rPr lang="nb-NO" dirty="0"/>
              <a:t> </a:t>
            </a:r>
            <a:r>
              <a:rPr lang="nb-NO" dirty="0" err="1"/>
              <a:t>attached</a:t>
            </a:r>
            <a:r>
              <a:rPr lang="nb-NO" dirty="0"/>
              <a:t> </a:t>
            </a:r>
            <a:r>
              <a:rPr lang="nb-NO" dirty="0" err="1"/>
              <a:t>but</a:t>
            </a:r>
            <a:r>
              <a:rPr lang="nb-NO" dirty="0"/>
              <a:t> not </a:t>
            </a:r>
            <a:r>
              <a:rPr lang="nb-NO" dirty="0" err="1"/>
              <a:t>inserted</a:t>
            </a:r>
            <a:r>
              <a:rPr lang="nb-NO" dirty="0"/>
              <a:t> in </a:t>
            </a:r>
            <a:r>
              <a:rPr lang="nb-NO" dirty="0" err="1"/>
              <a:t>the</a:t>
            </a:r>
            <a:r>
              <a:rPr lang="nb-NO" dirty="0"/>
              <a:t> </a:t>
            </a:r>
            <a:r>
              <a:rPr lang="nb-NO" dirty="0" err="1"/>
              <a:t>answer</a:t>
            </a:r>
            <a:r>
              <a:rPr lang="nb-NO" dirty="0"/>
              <a:t> </a:t>
            </a:r>
            <a:r>
              <a:rPr lang="nb-NO" dirty="0" err="1"/>
              <a:t>are</a:t>
            </a:r>
            <a:r>
              <a:rPr lang="nb-NO" dirty="0"/>
              <a:t> not </a:t>
            </a:r>
            <a:r>
              <a:rPr lang="nb-NO" dirty="0" err="1"/>
              <a:t>considered</a:t>
            </a:r>
            <a:r>
              <a:rPr lang="nb-NO" dirty="0"/>
              <a:t> part </a:t>
            </a:r>
            <a:r>
              <a:rPr lang="nb-NO" dirty="0" err="1"/>
              <a:t>of</a:t>
            </a:r>
            <a:r>
              <a:rPr lang="nb-NO" dirty="0"/>
              <a:t> </a:t>
            </a:r>
            <a:r>
              <a:rPr lang="nb-NO" dirty="0" err="1"/>
              <a:t>the</a:t>
            </a:r>
            <a:r>
              <a:rPr lang="nb-NO" dirty="0"/>
              <a:t> </a:t>
            </a:r>
            <a:r>
              <a:rPr lang="nb-NO" dirty="0" err="1"/>
              <a:t>answer</a:t>
            </a:r>
            <a:r>
              <a:rPr lang="nb-NO" dirty="0"/>
              <a:t>.)</a:t>
            </a:r>
            <a:endParaRPr lang="en-US" dirty="0"/>
          </a:p>
        </p:txBody>
      </p:sp>
      <p:sp>
        <p:nvSpPr>
          <p:cNvPr id="6" name="Slide Number Placeholder 4">
            <a:extLst>
              <a:ext uri="{FF2B5EF4-FFF2-40B4-BE49-F238E27FC236}">
                <a16:creationId xmlns:a16="http://schemas.microsoft.com/office/drawing/2014/main" id="{500106CD-2F47-45BE-9356-D9FDD481132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39</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7174938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xEl>
                                              <p:pRg st="2" end="2"/>
                                            </p:txEl>
                                          </p:spTgt>
                                        </p:tgtEl>
                                        <p:attrNameLst>
                                          <p:attrName>style.visibility</p:attrName>
                                        </p:attrNameLst>
                                      </p:cBhvr>
                                      <p:to>
                                        <p:strVal val="visible"/>
                                      </p:to>
                                    </p:set>
                                  </p:childTnLst>
                                </p:cTn>
                              </p:par>
                              <p:par>
                                <p:cTn id="11" presetID="30" presetClass="emph" presetSubtype="0" fill="hold" grpId="1" nodeType="withEffect">
                                  <p:stCondLst>
                                    <p:cond delay="0"/>
                                  </p:stCondLst>
                                  <p:childTnLst>
                                    <p:animClr clrSpc="hsl" dir="cw">
                                      <p:cBhvr override="childStyle">
                                        <p:cTn id="12" dur="500" fill="hold"/>
                                        <p:tgtEl>
                                          <p:spTgt spid="5124">
                                            <p:txEl>
                                              <p:pRg st="0" end="0"/>
                                            </p:txEl>
                                          </p:spTgt>
                                        </p:tgtEl>
                                        <p:attrNameLst>
                                          <p:attrName>style.color</p:attrName>
                                        </p:attrNameLst>
                                      </p:cBhvr>
                                      <p:by>
                                        <p:hsl h="0" s="12549" l="25098"/>
                                      </p:by>
                                    </p:animClr>
                                    <p:animClr clrSpc="hsl" dir="cw">
                                      <p:cBhvr>
                                        <p:cTn id="13" dur="500" fill="hold"/>
                                        <p:tgtEl>
                                          <p:spTgt spid="5124">
                                            <p:txEl>
                                              <p:pRg st="0" end="0"/>
                                            </p:txEl>
                                          </p:spTgt>
                                        </p:tgtEl>
                                        <p:attrNameLst>
                                          <p:attrName>fillcolor</p:attrName>
                                        </p:attrNameLst>
                                      </p:cBhvr>
                                      <p:by>
                                        <p:hsl h="0" s="12549" l="25098"/>
                                      </p:by>
                                    </p:animClr>
                                    <p:animClr clrSpc="hsl" dir="cw">
                                      <p:cBhvr>
                                        <p:cTn id="14" dur="500" fill="hold"/>
                                        <p:tgtEl>
                                          <p:spTgt spid="5124">
                                            <p:txEl>
                                              <p:pRg st="0" end="0"/>
                                            </p:txEl>
                                          </p:spTgt>
                                        </p:tgtEl>
                                        <p:attrNameLst>
                                          <p:attrName>stroke.color</p:attrName>
                                        </p:attrNameLst>
                                      </p:cBhvr>
                                      <p:by>
                                        <p:hsl h="0" s="12549" l="25098"/>
                                      </p:by>
                                    </p:animClr>
                                    <p:set>
                                      <p:cBhvr>
                                        <p:cTn id="15" dur="500" fill="hold"/>
                                        <p:tgtEl>
                                          <p:spTgt spid="5124">
                                            <p:txEl>
                                              <p:pRg st="0" end="0"/>
                                            </p:txEl>
                                          </p:spTgt>
                                        </p:tgtEl>
                                        <p:attrNameLst>
                                          <p:attrName>fill.type</p:attrName>
                                        </p:attrNameLst>
                                      </p:cBhvr>
                                      <p:to>
                                        <p:strVal val="solid"/>
                                      </p:to>
                                    </p:set>
                                  </p:childTnLst>
                                </p:cTn>
                              </p:par>
                              <p:par>
                                <p:cTn id="16" presetID="30" presetClass="emph" presetSubtype="0" fill="hold" grpId="1" nodeType="withEffect">
                                  <p:stCondLst>
                                    <p:cond delay="0"/>
                                  </p:stCondLst>
                                  <p:childTnLst>
                                    <p:animClr clrSpc="hsl" dir="cw">
                                      <p:cBhvr override="childStyle">
                                        <p:cTn id="17" dur="500" fill="hold"/>
                                        <p:tgtEl>
                                          <p:spTgt spid="5124">
                                            <p:txEl>
                                              <p:pRg st="2" end="2"/>
                                            </p:txEl>
                                          </p:spTgt>
                                        </p:tgtEl>
                                        <p:attrNameLst>
                                          <p:attrName>style.color</p:attrName>
                                        </p:attrNameLst>
                                      </p:cBhvr>
                                      <p:by>
                                        <p:hsl h="0" s="12549" l="25098"/>
                                      </p:by>
                                    </p:animClr>
                                    <p:animClr clrSpc="hsl" dir="cw">
                                      <p:cBhvr>
                                        <p:cTn id="18" dur="500" fill="hold"/>
                                        <p:tgtEl>
                                          <p:spTgt spid="5124">
                                            <p:txEl>
                                              <p:pRg st="2" end="2"/>
                                            </p:txEl>
                                          </p:spTgt>
                                        </p:tgtEl>
                                        <p:attrNameLst>
                                          <p:attrName>fillcolor</p:attrName>
                                        </p:attrNameLst>
                                      </p:cBhvr>
                                      <p:by>
                                        <p:hsl h="0" s="12549" l="25098"/>
                                      </p:by>
                                    </p:animClr>
                                    <p:animClr clrSpc="hsl" dir="cw">
                                      <p:cBhvr>
                                        <p:cTn id="19" dur="500" fill="hold"/>
                                        <p:tgtEl>
                                          <p:spTgt spid="5124">
                                            <p:txEl>
                                              <p:pRg st="2" end="2"/>
                                            </p:txEl>
                                          </p:spTgt>
                                        </p:tgtEl>
                                        <p:attrNameLst>
                                          <p:attrName>stroke.color</p:attrName>
                                        </p:attrNameLst>
                                      </p:cBhvr>
                                      <p:by>
                                        <p:hsl h="0" s="12549" l="25098"/>
                                      </p:by>
                                    </p:animClr>
                                    <p:set>
                                      <p:cBhvr>
                                        <p:cTn id="20" dur="500" fill="hold"/>
                                        <p:tgtEl>
                                          <p:spTgt spid="512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uiExpand="1" build="p"/>
      <p:bldP spid="5124" grpId="1"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2"/>
            </p:custDataLst>
          </p:nvPr>
        </p:nvSpPr>
        <p:spPr/>
        <p:txBody>
          <a:bodyPr>
            <a:normAutofit/>
          </a:bodyPr>
          <a:lstStyle/>
          <a:p>
            <a:r>
              <a:rPr lang="en-US" dirty="0"/>
              <a:t>Analogy of Networking</a:t>
            </a:r>
          </a:p>
        </p:txBody>
      </p:sp>
      <p:sp>
        <p:nvSpPr>
          <p:cNvPr id="6" name="Slide Number Placeholder 4">
            <a:extLst>
              <a:ext uri="{FF2B5EF4-FFF2-40B4-BE49-F238E27FC236}">
                <a16:creationId xmlns:a16="http://schemas.microsoft.com/office/drawing/2014/main" id="{FC96E52B-5835-4D7A-BC9D-3D415DED86F8}"/>
              </a:ext>
            </a:extLst>
          </p:cNvPr>
          <p:cNvSpPr>
            <a:spLocks noGrp="1"/>
          </p:cNvSpPr>
          <p:nvPr>
            <p:ph type="sldNum" sz="quarter" idx="12"/>
            <p:custDataLst>
              <p:tags r:id="rId3"/>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a:t>
            </a:fld>
            <a:r>
              <a:rPr lang="en-US" b="0" dirty="0">
                <a:solidFill>
                  <a:schemeClr val="tx1"/>
                </a:solidFill>
                <a:latin typeface="+mn-lt"/>
              </a:rPr>
              <a:t>/89</a:t>
            </a:r>
          </a:p>
        </p:txBody>
      </p:sp>
      <p:pic>
        <p:nvPicPr>
          <p:cNvPr id="31750" name="Picture 6">
            <a:extLst>
              <a:ext uri="{FF2B5EF4-FFF2-40B4-BE49-F238E27FC236}">
                <a16:creationId xmlns:a16="http://schemas.microsoft.com/office/drawing/2014/main" id="{9F2BE82E-C61C-E34E-86B9-37FF957BD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7551" y="1570934"/>
            <a:ext cx="6120848" cy="4099997"/>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a:extLst>
              <a:ext uri="{FF2B5EF4-FFF2-40B4-BE49-F238E27FC236}">
                <a16:creationId xmlns:a16="http://schemas.microsoft.com/office/drawing/2014/main" id="{DDDDEE8F-A14B-794F-A2CD-B8B1A235B7B5}"/>
              </a:ext>
            </a:extLst>
          </p:cNvPr>
          <p:cNvSpPr/>
          <p:nvPr/>
        </p:nvSpPr>
        <p:spPr>
          <a:xfrm>
            <a:off x="1458995" y="5351063"/>
            <a:ext cx="2447743" cy="148490"/>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B832FCAC-5D3C-C045-AEA7-24763C70DD54}"/>
              </a:ext>
            </a:extLst>
          </p:cNvPr>
          <p:cNvSpPr/>
          <p:nvPr/>
        </p:nvSpPr>
        <p:spPr>
          <a:xfrm rot="16200000">
            <a:off x="2827144" y="4091074"/>
            <a:ext cx="2642974" cy="148490"/>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9A425CD0-C45E-B340-B29C-FE6CCEC360B7}"/>
              </a:ext>
            </a:extLst>
          </p:cNvPr>
          <p:cNvSpPr/>
          <p:nvPr/>
        </p:nvSpPr>
        <p:spPr>
          <a:xfrm rot="5400000">
            <a:off x="-104691" y="4091075"/>
            <a:ext cx="2642973" cy="148490"/>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C4ED5FD-9031-7D45-8BFE-2289ED9CD4EE}"/>
              </a:ext>
            </a:extLst>
          </p:cNvPr>
          <p:cNvSpPr/>
          <p:nvPr/>
        </p:nvSpPr>
        <p:spPr>
          <a:xfrm>
            <a:off x="292376" y="3120037"/>
            <a:ext cx="1828800" cy="533200"/>
          </a:xfrm>
          <a:prstGeom prst="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written, put in an envelope, and dropped in mailbox</a:t>
            </a:r>
          </a:p>
        </p:txBody>
      </p:sp>
      <p:sp>
        <p:nvSpPr>
          <p:cNvPr id="7" name="Rectangle 6">
            <a:extLst>
              <a:ext uri="{FF2B5EF4-FFF2-40B4-BE49-F238E27FC236}">
                <a16:creationId xmlns:a16="http://schemas.microsoft.com/office/drawing/2014/main" id="{DF3EE3C5-C2C9-9B4D-81B9-1CC6517FE7E6}"/>
              </a:ext>
            </a:extLst>
          </p:cNvPr>
          <p:cNvSpPr/>
          <p:nvPr/>
        </p:nvSpPr>
        <p:spPr>
          <a:xfrm>
            <a:off x="292376" y="3818937"/>
            <a:ext cx="1828800" cy="533200"/>
          </a:xfrm>
          <a:prstGeom prst="rect">
            <a:avLst/>
          </a:prstGeom>
          <a:solidFill>
            <a:schemeClr val="accent3">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carried from the mailbox to a post office.</a:t>
            </a:r>
          </a:p>
        </p:txBody>
      </p:sp>
      <p:sp>
        <p:nvSpPr>
          <p:cNvPr id="8" name="Rectangle 7">
            <a:extLst>
              <a:ext uri="{FF2B5EF4-FFF2-40B4-BE49-F238E27FC236}">
                <a16:creationId xmlns:a16="http://schemas.microsoft.com/office/drawing/2014/main" id="{E0106461-EB9F-2B49-A902-82A092B66E38}"/>
              </a:ext>
            </a:extLst>
          </p:cNvPr>
          <p:cNvSpPr/>
          <p:nvPr/>
        </p:nvSpPr>
        <p:spPr>
          <a:xfrm>
            <a:off x="292376" y="4520950"/>
            <a:ext cx="1828800" cy="53320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delivered to a carrier by the post office</a:t>
            </a:r>
          </a:p>
        </p:txBody>
      </p:sp>
      <p:sp>
        <p:nvSpPr>
          <p:cNvPr id="9" name="Rectangle 8">
            <a:extLst>
              <a:ext uri="{FF2B5EF4-FFF2-40B4-BE49-F238E27FC236}">
                <a16:creationId xmlns:a16="http://schemas.microsoft.com/office/drawing/2014/main" id="{E26EC212-6DA9-0C4B-A0D5-8321F1A7B20B}"/>
              </a:ext>
            </a:extLst>
          </p:cNvPr>
          <p:cNvSpPr/>
          <p:nvPr/>
        </p:nvSpPr>
        <p:spPr>
          <a:xfrm>
            <a:off x="3216369" y="3120037"/>
            <a:ext cx="1828800" cy="533200"/>
          </a:xfrm>
          <a:prstGeom prst="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picked up, removed from the envelope, and read.</a:t>
            </a:r>
          </a:p>
        </p:txBody>
      </p:sp>
      <p:sp>
        <p:nvSpPr>
          <p:cNvPr id="10" name="Rectangle 9">
            <a:extLst>
              <a:ext uri="{FF2B5EF4-FFF2-40B4-BE49-F238E27FC236}">
                <a16:creationId xmlns:a16="http://schemas.microsoft.com/office/drawing/2014/main" id="{1A9C4B9D-E349-D046-BE6F-C895380D65D5}"/>
              </a:ext>
            </a:extLst>
          </p:cNvPr>
          <p:cNvSpPr/>
          <p:nvPr/>
        </p:nvSpPr>
        <p:spPr>
          <a:xfrm>
            <a:off x="3216369" y="3818937"/>
            <a:ext cx="1828800" cy="533200"/>
          </a:xfrm>
          <a:prstGeom prst="rect">
            <a:avLst/>
          </a:prstGeom>
          <a:solidFill>
            <a:schemeClr val="accent3">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carried from the the post office to the mailbox.</a:t>
            </a:r>
          </a:p>
        </p:txBody>
      </p:sp>
      <p:sp>
        <p:nvSpPr>
          <p:cNvPr id="11" name="Rectangle 10">
            <a:extLst>
              <a:ext uri="{FF2B5EF4-FFF2-40B4-BE49-F238E27FC236}">
                <a16:creationId xmlns:a16="http://schemas.microsoft.com/office/drawing/2014/main" id="{6B37C201-6F36-6140-A621-44B1631BF15B}"/>
              </a:ext>
            </a:extLst>
          </p:cNvPr>
          <p:cNvSpPr/>
          <p:nvPr/>
        </p:nvSpPr>
        <p:spPr>
          <a:xfrm>
            <a:off x="3216369" y="4520950"/>
            <a:ext cx="1828800" cy="53320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The letter is delivered from the carrier to the post office.</a:t>
            </a:r>
          </a:p>
        </p:txBody>
      </p:sp>
      <p:sp>
        <p:nvSpPr>
          <p:cNvPr id="3" name="TextBox 2">
            <a:extLst>
              <a:ext uri="{FF2B5EF4-FFF2-40B4-BE49-F238E27FC236}">
                <a16:creationId xmlns:a16="http://schemas.microsoft.com/office/drawing/2014/main" id="{9BBC1ABD-EA99-DD48-A33F-47CC988D22FF}"/>
              </a:ext>
            </a:extLst>
          </p:cNvPr>
          <p:cNvSpPr txBox="1"/>
          <p:nvPr/>
        </p:nvSpPr>
        <p:spPr>
          <a:xfrm>
            <a:off x="1612232" y="5460246"/>
            <a:ext cx="2113079" cy="461665"/>
          </a:xfrm>
          <a:prstGeom prst="rect">
            <a:avLst/>
          </a:prstGeom>
          <a:noFill/>
        </p:spPr>
        <p:txBody>
          <a:bodyPr wrap="none" rtlCol="0">
            <a:spAutoFit/>
          </a:bodyPr>
          <a:lstStyle/>
          <a:p>
            <a:r>
              <a:rPr lang="en-US" sz="1200" dirty="0"/>
              <a:t>The parcel is carried from</a:t>
            </a:r>
          </a:p>
          <a:p>
            <a:r>
              <a:rPr lang="en-US" sz="1200" dirty="0"/>
              <a:t>the source to the destination</a:t>
            </a:r>
          </a:p>
        </p:txBody>
      </p:sp>
      <p:sp>
        <p:nvSpPr>
          <p:cNvPr id="13" name="TextBox 12">
            <a:extLst>
              <a:ext uri="{FF2B5EF4-FFF2-40B4-BE49-F238E27FC236}">
                <a16:creationId xmlns:a16="http://schemas.microsoft.com/office/drawing/2014/main" id="{369C7BCA-8837-474B-9A2C-118C0FEF4BB9}"/>
              </a:ext>
            </a:extLst>
          </p:cNvPr>
          <p:cNvSpPr txBox="1"/>
          <p:nvPr/>
        </p:nvSpPr>
        <p:spPr>
          <a:xfrm>
            <a:off x="2147304" y="4649050"/>
            <a:ext cx="1104790" cy="276999"/>
          </a:xfrm>
          <a:prstGeom prst="rect">
            <a:avLst/>
          </a:prstGeom>
          <a:noFill/>
        </p:spPr>
        <p:txBody>
          <a:bodyPr wrap="none" rtlCol="0">
            <a:spAutoFit/>
          </a:bodyPr>
          <a:lstStyle/>
          <a:p>
            <a:r>
              <a:rPr lang="en-US" sz="1200" dirty="0"/>
              <a:t>Lower Layers</a:t>
            </a:r>
          </a:p>
        </p:txBody>
      </p:sp>
      <p:sp>
        <p:nvSpPr>
          <p:cNvPr id="14" name="TextBox 13">
            <a:extLst>
              <a:ext uri="{FF2B5EF4-FFF2-40B4-BE49-F238E27FC236}">
                <a16:creationId xmlns:a16="http://schemas.microsoft.com/office/drawing/2014/main" id="{81B87991-2468-8B4A-B6E9-6EA045292662}"/>
              </a:ext>
            </a:extLst>
          </p:cNvPr>
          <p:cNvSpPr txBox="1"/>
          <p:nvPr/>
        </p:nvSpPr>
        <p:spPr>
          <a:xfrm>
            <a:off x="2091953" y="3947037"/>
            <a:ext cx="1138453" cy="276999"/>
          </a:xfrm>
          <a:prstGeom prst="rect">
            <a:avLst/>
          </a:prstGeom>
          <a:noFill/>
        </p:spPr>
        <p:txBody>
          <a:bodyPr wrap="none" rtlCol="0">
            <a:spAutoFit/>
          </a:bodyPr>
          <a:lstStyle/>
          <a:p>
            <a:r>
              <a:rPr lang="en-US" sz="1200" dirty="0"/>
              <a:t>Middle Layers</a:t>
            </a:r>
          </a:p>
        </p:txBody>
      </p:sp>
      <p:sp>
        <p:nvSpPr>
          <p:cNvPr id="15" name="TextBox 14">
            <a:extLst>
              <a:ext uri="{FF2B5EF4-FFF2-40B4-BE49-F238E27FC236}">
                <a16:creationId xmlns:a16="http://schemas.microsoft.com/office/drawing/2014/main" id="{F94EFA80-9C4A-9049-89C8-E1630934AB07}"/>
              </a:ext>
            </a:extLst>
          </p:cNvPr>
          <p:cNvSpPr txBox="1"/>
          <p:nvPr/>
        </p:nvSpPr>
        <p:spPr>
          <a:xfrm>
            <a:off x="2113641" y="3283218"/>
            <a:ext cx="1138453" cy="276999"/>
          </a:xfrm>
          <a:prstGeom prst="rect">
            <a:avLst/>
          </a:prstGeom>
          <a:noFill/>
        </p:spPr>
        <p:txBody>
          <a:bodyPr wrap="none" rtlCol="0">
            <a:spAutoFit/>
          </a:bodyPr>
          <a:lstStyle/>
          <a:p>
            <a:r>
              <a:rPr lang="en-US" sz="1200" dirty="0"/>
              <a:t>Higher Layers</a:t>
            </a:r>
          </a:p>
        </p:txBody>
      </p:sp>
      <p:sp>
        <p:nvSpPr>
          <p:cNvPr id="16" name="TextBox 15">
            <a:extLst>
              <a:ext uri="{FF2B5EF4-FFF2-40B4-BE49-F238E27FC236}">
                <a16:creationId xmlns:a16="http://schemas.microsoft.com/office/drawing/2014/main" id="{05E54DB9-986D-7D42-8D0A-E6A51924F324}"/>
              </a:ext>
            </a:extLst>
          </p:cNvPr>
          <p:cNvSpPr txBox="1"/>
          <p:nvPr/>
        </p:nvSpPr>
        <p:spPr>
          <a:xfrm>
            <a:off x="867580" y="1927308"/>
            <a:ext cx="678391" cy="276999"/>
          </a:xfrm>
          <a:prstGeom prst="rect">
            <a:avLst/>
          </a:prstGeom>
          <a:noFill/>
        </p:spPr>
        <p:txBody>
          <a:bodyPr wrap="none" rtlCol="0">
            <a:spAutoFit/>
          </a:bodyPr>
          <a:lstStyle/>
          <a:p>
            <a:r>
              <a:rPr lang="en-US" sz="1200" dirty="0"/>
              <a:t>Sender</a:t>
            </a:r>
          </a:p>
        </p:txBody>
      </p:sp>
      <p:sp>
        <p:nvSpPr>
          <p:cNvPr id="17" name="TextBox 16">
            <a:extLst>
              <a:ext uri="{FF2B5EF4-FFF2-40B4-BE49-F238E27FC236}">
                <a16:creationId xmlns:a16="http://schemas.microsoft.com/office/drawing/2014/main" id="{35F2B5A6-FB45-A247-A490-90FE7533EA5E}"/>
              </a:ext>
            </a:extLst>
          </p:cNvPr>
          <p:cNvSpPr txBox="1"/>
          <p:nvPr/>
        </p:nvSpPr>
        <p:spPr>
          <a:xfrm>
            <a:off x="3736269" y="1927308"/>
            <a:ext cx="788999" cy="276999"/>
          </a:xfrm>
          <a:prstGeom prst="rect">
            <a:avLst/>
          </a:prstGeom>
          <a:noFill/>
        </p:spPr>
        <p:txBody>
          <a:bodyPr wrap="none" rtlCol="0">
            <a:spAutoFit/>
          </a:bodyPr>
          <a:lstStyle/>
          <a:p>
            <a:r>
              <a:rPr lang="en-US" sz="1200" dirty="0"/>
              <a:t>Receiver</a:t>
            </a:r>
          </a:p>
        </p:txBody>
      </p:sp>
      <p:sp>
        <p:nvSpPr>
          <p:cNvPr id="4" name="Smiley Face 3">
            <a:extLst>
              <a:ext uri="{FF2B5EF4-FFF2-40B4-BE49-F238E27FC236}">
                <a16:creationId xmlns:a16="http://schemas.microsoft.com/office/drawing/2014/main" id="{46BF45FD-EEC0-8944-8804-D5BCD0492CB3}"/>
              </a:ext>
            </a:extLst>
          </p:cNvPr>
          <p:cNvSpPr/>
          <p:nvPr/>
        </p:nvSpPr>
        <p:spPr>
          <a:xfrm>
            <a:off x="958078" y="2275373"/>
            <a:ext cx="497394" cy="497394"/>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0EB487FC-6278-B446-A534-136D622E0C9F}"/>
              </a:ext>
            </a:extLst>
          </p:cNvPr>
          <p:cNvSpPr/>
          <p:nvPr/>
        </p:nvSpPr>
        <p:spPr>
          <a:xfrm>
            <a:off x="3882071" y="2275373"/>
            <a:ext cx="497394" cy="497394"/>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106737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dissolv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dissolve">
                                      <p:cBhvr>
                                        <p:cTn id="51" dur="500"/>
                                        <p:tgtEl>
                                          <p:spTgt spid="1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dissolve">
                                      <p:cBhvr>
                                        <p:cTn id="54" dur="500"/>
                                        <p:tgtEl>
                                          <p:spTgt spid="1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31750"/>
                                        </p:tgtEl>
                                        <p:attrNameLst>
                                          <p:attrName>style.visibility</p:attrName>
                                        </p:attrNameLst>
                                      </p:cBhvr>
                                      <p:to>
                                        <p:strVal val="visible"/>
                                      </p:to>
                                    </p:set>
                                    <p:animEffect transition="in" filter="checkerboard(across)">
                                      <p:cBhvr>
                                        <p:cTn id="62"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5" grpId="0" animBg="1"/>
      <p:bldP spid="2" grpId="0" animBg="1"/>
      <p:bldP spid="7" grpId="0" animBg="1"/>
      <p:bldP spid="8" grpId="0" animBg="1"/>
      <p:bldP spid="9" grpId="0" animBg="1"/>
      <p:bldP spid="10" grpId="0" animBg="1"/>
      <p:bldP spid="11" grpId="0" animBg="1"/>
      <p:bldP spid="3" grpId="0"/>
      <p:bldP spid="13"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custDataLst>
              <p:tags r:id="rId2"/>
            </p:custDataLst>
          </p:nvPr>
        </p:nvSpPr>
        <p:spPr>
          <a:xfrm>
            <a:off x="2279576" y="188640"/>
            <a:ext cx="7869560" cy="634082"/>
          </a:xfrm>
        </p:spPr>
        <p:txBody>
          <a:bodyPr>
            <a:noAutofit/>
          </a:bodyPr>
          <a:lstStyle/>
          <a:p>
            <a:r>
              <a:rPr lang="nb-NO" sz="3600" dirty="0" err="1"/>
              <a:t>About</a:t>
            </a:r>
            <a:r>
              <a:rPr lang="nb-NO" sz="3600" dirty="0"/>
              <a:t> </a:t>
            </a:r>
            <a:r>
              <a:rPr lang="nb-NO" sz="3600" dirty="0" err="1"/>
              <a:t>the</a:t>
            </a:r>
            <a:r>
              <a:rPr lang="nb-NO" sz="3600" dirty="0"/>
              <a:t> </a:t>
            </a:r>
            <a:r>
              <a:rPr lang="nb-NO" sz="3600" dirty="0" err="1"/>
              <a:t>exam</a:t>
            </a:r>
            <a:endParaRPr lang="nb-NO" sz="3600" dirty="0"/>
          </a:p>
        </p:txBody>
      </p:sp>
      <p:sp>
        <p:nvSpPr>
          <p:cNvPr id="5124" name="Rectangle 3"/>
          <p:cNvSpPr>
            <a:spLocks noGrp="1" noChangeArrowheads="1"/>
          </p:cNvSpPr>
          <p:nvPr>
            <p:ph idx="1"/>
            <p:custDataLst>
              <p:tags r:id="rId3"/>
            </p:custDataLst>
          </p:nvPr>
        </p:nvSpPr>
        <p:spPr/>
        <p:txBody>
          <a:bodyPr>
            <a:normAutofit/>
          </a:bodyPr>
          <a:lstStyle/>
          <a:p>
            <a:pPr marL="0" indent="0">
              <a:buNone/>
            </a:pPr>
            <a:r>
              <a:rPr lang="nb-NO" dirty="0"/>
              <a:t>It is </a:t>
            </a:r>
            <a:r>
              <a:rPr lang="nb-NO" dirty="0" err="1"/>
              <a:t>emphasized</a:t>
            </a:r>
            <a:r>
              <a:rPr lang="nb-NO" dirty="0"/>
              <a:t> </a:t>
            </a:r>
            <a:r>
              <a:rPr lang="nb-NO" dirty="0" err="1"/>
              <a:t>that</a:t>
            </a:r>
            <a:r>
              <a:rPr lang="nb-NO" dirty="0"/>
              <a:t> </a:t>
            </a:r>
            <a:r>
              <a:rPr lang="nb-NO" dirty="0" err="1"/>
              <a:t>the</a:t>
            </a:r>
            <a:r>
              <a:rPr lang="nb-NO" dirty="0"/>
              <a:t> student must </a:t>
            </a:r>
            <a:r>
              <a:rPr lang="nb-NO" dirty="0" err="1"/>
              <a:t>answer</a:t>
            </a:r>
            <a:r>
              <a:rPr lang="nb-NO" dirty="0"/>
              <a:t> </a:t>
            </a:r>
            <a:r>
              <a:rPr lang="nb-NO" dirty="0" err="1"/>
              <a:t>the</a:t>
            </a:r>
            <a:r>
              <a:rPr lang="nb-NO" dirty="0"/>
              <a:t> </a:t>
            </a:r>
            <a:r>
              <a:rPr lang="nb-NO" dirty="0" err="1"/>
              <a:t>exam</a:t>
            </a:r>
            <a:r>
              <a:rPr lang="nb-NO" dirty="0"/>
              <a:t> </a:t>
            </a:r>
            <a:r>
              <a:rPr lang="nb-NO" dirty="0" err="1"/>
              <a:t>independently</a:t>
            </a:r>
            <a:r>
              <a:rPr lang="nb-NO" dirty="0"/>
              <a:t> and </a:t>
            </a:r>
            <a:r>
              <a:rPr lang="nb-NO" dirty="0" err="1"/>
              <a:t>individually</a:t>
            </a:r>
            <a:r>
              <a:rPr lang="nb-NO" dirty="0"/>
              <a:t>, </a:t>
            </a:r>
            <a:r>
              <a:rPr lang="nb-NO" dirty="0" err="1"/>
              <a:t>cooperation</a:t>
            </a:r>
            <a:r>
              <a:rPr lang="nb-NO" dirty="0"/>
              <a:t> </a:t>
            </a:r>
            <a:r>
              <a:rPr lang="nb-NO" dirty="0" err="1"/>
              <a:t>between</a:t>
            </a:r>
            <a:r>
              <a:rPr lang="nb-NO" dirty="0"/>
              <a:t> students and </a:t>
            </a:r>
            <a:r>
              <a:rPr lang="nb-NO" dirty="0" err="1"/>
              <a:t>plagiarism</a:t>
            </a:r>
            <a:r>
              <a:rPr lang="nb-NO" dirty="0"/>
              <a:t> is not </a:t>
            </a:r>
            <a:r>
              <a:rPr lang="nb-NO" dirty="0" err="1"/>
              <a:t>allowed</a:t>
            </a:r>
            <a:r>
              <a:rPr lang="nb-NO" dirty="0"/>
              <a:t>.</a:t>
            </a:r>
          </a:p>
          <a:p>
            <a:pPr marL="0" indent="0">
              <a:buNone/>
            </a:pPr>
            <a:endParaRPr lang="nb-NO" dirty="0"/>
          </a:p>
          <a:p>
            <a:pPr marL="0" indent="0">
              <a:buNone/>
            </a:pPr>
            <a:r>
              <a:rPr lang="nb-NO" dirty="0"/>
              <a:t>In </a:t>
            </a:r>
            <a:r>
              <a:rPr lang="nb-NO" dirty="0" err="1"/>
              <a:t>arithmetic</a:t>
            </a:r>
            <a:r>
              <a:rPr lang="nb-NO" dirty="0"/>
              <a:t> problems, it is </a:t>
            </a:r>
            <a:r>
              <a:rPr lang="nb-NO" dirty="0" err="1"/>
              <a:t>essential</a:t>
            </a:r>
            <a:r>
              <a:rPr lang="nb-NO" dirty="0"/>
              <a:t> </a:t>
            </a:r>
            <a:r>
              <a:rPr lang="nb-NO" dirty="0" err="1"/>
              <a:t>that</a:t>
            </a:r>
            <a:r>
              <a:rPr lang="nb-NO" dirty="0"/>
              <a:t> </a:t>
            </a:r>
            <a:r>
              <a:rPr lang="nb-NO" dirty="0" err="1"/>
              <a:t>you</a:t>
            </a:r>
            <a:r>
              <a:rPr lang="nb-NO" dirty="0"/>
              <a:t> </a:t>
            </a:r>
            <a:r>
              <a:rPr lang="nb-NO" dirty="0" err="1"/>
              <a:t>emphasize</a:t>
            </a:r>
            <a:r>
              <a:rPr lang="nb-NO" dirty="0"/>
              <a:t> </a:t>
            </a:r>
            <a:r>
              <a:rPr lang="nb-NO" dirty="0" err="1"/>
              <a:t>how</a:t>
            </a:r>
            <a:r>
              <a:rPr lang="nb-NO" dirty="0"/>
              <a:t> to </a:t>
            </a:r>
            <a:r>
              <a:rPr lang="nb-NO" dirty="0" err="1"/>
              <a:t>arrive</a:t>
            </a:r>
            <a:r>
              <a:rPr lang="nb-NO" dirty="0"/>
              <a:t> at </a:t>
            </a:r>
            <a:r>
              <a:rPr lang="nb-NO" dirty="0" err="1"/>
              <a:t>the</a:t>
            </a:r>
            <a:r>
              <a:rPr lang="nb-NO" dirty="0"/>
              <a:t> </a:t>
            </a:r>
            <a:r>
              <a:rPr lang="nb-NO" dirty="0" err="1"/>
              <a:t>answer</a:t>
            </a:r>
            <a:r>
              <a:rPr lang="nb-NO" dirty="0"/>
              <a:t>. </a:t>
            </a:r>
            <a:r>
              <a:rPr lang="nb-NO" dirty="0" err="1"/>
              <a:t>Answers</a:t>
            </a:r>
            <a:r>
              <a:rPr lang="nb-NO" dirty="0"/>
              <a:t> to </a:t>
            </a:r>
            <a:r>
              <a:rPr lang="nb-NO" dirty="0" err="1"/>
              <a:t>arithmetic</a:t>
            </a:r>
            <a:r>
              <a:rPr lang="nb-NO" dirty="0"/>
              <a:t> problems </a:t>
            </a:r>
            <a:r>
              <a:rPr lang="nb-NO" dirty="0" err="1"/>
              <a:t>without</a:t>
            </a:r>
            <a:r>
              <a:rPr lang="nb-NO" dirty="0"/>
              <a:t> </a:t>
            </a:r>
            <a:r>
              <a:rPr lang="nb-NO" dirty="0" err="1"/>
              <a:t>showing</a:t>
            </a:r>
            <a:r>
              <a:rPr lang="nb-NO" dirty="0"/>
              <a:t> </a:t>
            </a:r>
            <a:r>
              <a:rPr lang="nb-NO" dirty="0" err="1"/>
              <a:t>procedures</a:t>
            </a:r>
            <a:r>
              <a:rPr lang="nb-NO" dirty="0"/>
              <a:t> </a:t>
            </a:r>
            <a:r>
              <a:rPr lang="nb-NO" dirty="0" err="1"/>
              <a:t>are</a:t>
            </a:r>
            <a:r>
              <a:rPr lang="nb-NO" dirty="0"/>
              <a:t> to be </a:t>
            </a:r>
            <a:r>
              <a:rPr lang="nb-NO" dirty="0" err="1"/>
              <a:t>regarded</a:t>
            </a:r>
            <a:r>
              <a:rPr lang="nb-NO" dirty="0"/>
              <a:t> as </a:t>
            </a:r>
            <a:r>
              <a:rPr lang="nb-NO" dirty="0" err="1"/>
              <a:t>unanswered</a:t>
            </a:r>
            <a:r>
              <a:rPr lang="nb-NO" dirty="0"/>
              <a:t> problems.</a:t>
            </a:r>
          </a:p>
          <a:p>
            <a:pPr marL="0" indent="0">
              <a:buNone/>
            </a:pPr>
            <a:endParaRPr lang="nb-NO" dirty="0"/>
          </a:p>
          <a:p>
            <a:pPr marL="0" indent="0">
              <a:buNone/>
            </a:pPr>
            <a:r>
              <a:rPr lang="nb-NO" dirty="0"/>
              <a:t>NOTE: The </a:t>
            </a:r>
            <a:r>
              <a:rPr lang="nb-NO" dirty="0" err="1"/>
              <a:t>answer</a:t>
            </a:r>
            <a:r>
              <a:rPr lang="nb-NO" dirty="0"/>
              <a:t> </a:t>
            </a:r>
            <a:r>
              <a:rPr lang="nb-NO" dirty="0" err="1"/>
              <a:t>should</a:t>
            </a:r>
            <a:r>
              <a:rPr lang="nb-NO" dirty="0"/>
              <a:t> not be more </a:t>
            </a:r>
            <a:r>
              <a:rPr lang="nb-NO" dirty="0" err="1"/>
              <a:t>than</a:t>
            </a:r>
            <a:r>
              <a:rPr lang="nb-NO" dirty="0"/>
              <a:t> 15 A4 </a:t>
            </a:r>
            <a:r>
              <a:rPr lang="nb-NO" dirty="0" err="1"/>
              <a:t>pages</a:t>
            </a:r>
            <a:r>
              <a:rPr lang="nb-NO" dirty="0"/>
              <a:t>, </a:t>
            </a:r>
            <a:r>
              <a:rPr lang="nb-NO" dirty="0" err="1"/>
              <a:t>with</a:t>
            </a:r>
            <a:r>
              <a:rPr lang="nb-NO" dirty="0"/>
              <a:t> font </a:t>
            </a:r>
            <a:r>
              <a:rPr lang="nb-NO" dirty="0" err="1"/>
              <a:t>size</a:t>
            </a:r>
            <a:r>
              <a:rPr lang="nb-NO" dirty="0"/>
              <a:t> 12, normal margins and line </a:t>
            </a:r>
            <a:r>
              <a:rPr lang="nb-NO" dirty="0" err="1"/>
              <a:t>spacing</a:t>
            </a:r>
            <a:r>
              <a:rPr lang="nb-NO" dirty="0"/>
              <a:t> 1.0.</a:t>
            </a:r>
            <a:endParaRPr lang="en-US" dirty="0"/>
          </a:p>
        </p:txBody>
      </p:sp>
      <p:sp>
        <p:nvSpPr>
          <p:cNvPr id="6" name="Slide Number Placeholder 4">
            <a:extLst>
              <a:ext uri="{FF2B5EF4-FFF2-40B4-BE49-F238E27FC236}">
                <a16:creationId xmlns:a16="http://schemas.microsoft.com/office/drawing/2014/main" id="{A4F3E43F-C872-4112-B1BA-9D035D59A242}"/>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40</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0422424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4">
                                            <p:txEl>
                                              <p:pRg st="4" end="4"/>
                                            </p:txEl>
                                          </p:spTgt>
                                        </p:tgtEl>
                                        <p:attrNameLst>
                                          <p:attrName>style.visibility</p:attrName>
                                        </p:attrNameLst>
                                      </p:cBhvr>
                                      <p:to>
                                        <p:strVal val="visible"/>
                                      </p:to>
                                    </p:set>
                                  </p:childTnLst>
                                </p:cTn>
                              </p:par>
                              <p:par>
                                <p:cTn id="15" presetID="30" presetClass="emph" presetSubtype="0" fill="hold" grpId="1" nodeType="withEffect">
                                  <p:stCondLst>
                                    <p:cond delay="0"/>
                                  </p:stCondLst>
                                  <p:childTnLst>
                                    <p:animClr clrSpc="hsl" dir="cw">
                                      <p:cBhvr override="childStyle">
                                        <p:cTn id="16" dur="500" fill="hold"/>
                                        <p:tgtEl>
                                          <p:spTgt spid="5124">
                                            <p:txEl>
                                              <p:pRg st="0" end="0"/>
                                            </p:txEl>
                                          </p:spTgt>
                                        </p:tgtEl>
                                        <p:attrNameLst>
                                          <p:attrName>style.color</p:attrName>
                                        </p:attrNameLst>
                                      </p:cBhvr>
                                      <p:by>
                                        <p:hsl h="0" s="12549" l="25098"/>
                                      </p:by>
                                    </p:animClr>
                                    <p:animClr clrSpc="hsl" dir="cw">
                                      <p:cBhvr>
                                        <p:cTn id="17" dur="500" fill="hold"/>
                                        <p:tgtEl>
                                          <p:spTgt spid="5124">
                                            <p:txEl>
                                              <p:pRg st="0" end="0"/>
                                            </p:txEl>
                                          </p:spTgt>
                                        </p:tgtEl>
                                        <p:attrNameLst>
                                          <p:attrName>fillcolor</p:attrName>
                                        </p:attrNameLst>
                                      </p:cBhvr>
                                      <p:by>
                                        <p:hsl h="0" s="12549" l="25098"/>
                                      </p:by>
                                    </p:animClr>
                                    <p:animClr clrSpc="hsl" dir="cw">
                                      <p:cBhvr>
                                        <p:cTn id="18" dur="500" fill="hold"/>
                                        <p:tgtEl>
                                          <p:spTgt spid="5124">
                                            <p:txEl>
                                              <p:pRg st="0" end="0"/>
                                            </p:txEl>
                                          </p:spTgt>
                                        </p:tgtEl>
                                        <p:attrNameLst>
                                          <p:attrName>stroke.color</p:attrName>
                                        </p:attrNameLst>
                                      </p:cBhvr>
                                      <p:by>
                                        <p:hsl h="0" s="12549" l="25098"/>
                                      </p:by>
                                    </p:animClr>
                                    <p:set>
                                      <p:cBhvr>
                                        <p:cTn id="19" dur="500" fill="hold"/>
                                        <p:tgtEl>
                                          <p:spTgt spid="5124">
                                            <p:txEl>
                                              <p:pRg st="0" end="0"/>
                                            </p:txEl>
                                          </p:spTgt>
                                        </p:tgtEl>
                                        <p:attrNameLst>
                                          <p:attrName>fill.type</p:attrName>
                                        </p:attrNameLst>
                                      </p:cBhvr>
                                      <p:to>
                                        <p:strVal val="solid"/>
                                      </p:to>
                                    </p:set>
                                  </p:childTnLst>
                                </p:cTn>
                              </p:par>
                              <p:par>
                                <p:cTn id="20" presetID="30" presetClass="emph" presetSubtype="0" fill="hold" grpId="1" nodeType="withEffect">
                                  <p:stCondLst>
                                    <p:cond delay="0"/>
                                  </p:stCondLst>
                                  <p:childTnLst>
                                    <p:animClr clrSpc="hsl" dir="cw">
                                      <p:cBhvr override="childStyle">
                                        <p:cTn id="21" dur="500" fill="hold"/>
                                        <p:tgtEl>
                                          <p:spTgt spid="5124">
                                            <p:txEl>
                                              <p:pRg st="2" end="2"/>
                                            </p:txEl>
                                          </p:spTgt>
                                        </p:tgtEl>
                                        <p:attrNameLst>
                                          <p:attrName>style.color</p:attrName>
                                        </p:attrNameLst>
                                      </p:cBhvr>
                                      <p:by>
                                        <p:hsl h="0" s="12549" l="25098"/>
                                      </p:by>
                                    </p:animClr>
                                    <p:animClr clrSpc="hsl" dir="cw">
                                      <p:cBhvr>
                                        <p:cTn id="22" dur="500" fill="hold"/>
                                        <p:tgtEl>
                                          <p:spTgt spid="5124">
                                            <p:txEl>
                                              <p:pRg st="2" end="2"/>
                                            </p:txEl>
                                          </p:spTgt>
                                        </p:tgtEl>
                                        <p:attrNameLst>
                                          <p:attrName>fillcolor</p:attrName>
                                        </p:attrNameLst>
                                      </p:cBhvr>
                                      <p:by>
                                        <p:hsl h="0" s="12549" l="25098"/>
                                      </p:by>
                                    </p:animClr>
                                    <p:animClr clrSpc="hsl" dir="cw">
                                      <p:cBhvr>
                                        <p:cTn id="23" dur="500" fill="hold"/>
                                        <p:tgtEl>
                                          <p:spTgt spid="5124">
                                            <p:txEl>
                                              <p:pRg st="2" end="2"/>
                                            </p:txEl>
                                          </p:spTgt>
                                        </p:tgtEl>
                                        <p:attrNameLst>
                                          <p:attrName>stroke.color</p:attrName>
                                        </p:attrNameLst>
                                      </p:cBhvr>
                                      <p:by>
                                        <p:hsl h="0" s="12549" l="25098"/>
                                      </p:by>
                                    </p:animClr>
                                    <p:set>
                                      <p:cBhvr>
                                        <p:cTn id="24" dur="500" fill="hold"/>
                                        <p:tgtEl>
                                          <p:spTgt spid="5124">
                                            <p:txEl>
                                              <p:pRg st="2" end="2"/>
                                            </p:txEl>
                                          </p:spTgt>
                                        </p:tgtEl>
                                        <p:attrNameLst>
                                          <p:attrName>fill.type</p:attrName>
                                        </p:attrNameLst>
                                      </p:cBhvr>
                                      <p:to>
                                        <p:strVal val="solid"/>
                                      </p:to>
                                    </p:set>
                                  </p:childTnLst>
                                </p:cTn>
                              </p:par>
                              <p:par>
                                <p:cTn id="25" presetID="30" presetClass="emph" presetSubtype="0" fill="hold" grpId="1" nodeType="withEffect">
                                  <p:stCondLst>
                                    <p:cond delay="0"/>
                                  </p:stCondLst>
                                  <p:childTnLst>
                                    <p:animClr clrSpc="hsl" dir="cw">
                                      <p:cBhvr override="childStyle">
                                        <p:cTn id="26" dur="500" fill="hold"/>
                                        <p:tgtEl>
                                          <p:spTgt spid="5124">
                                            <p:txEl>
                                              <p:pRg st="4" end="4"/>
                                            </p:txEl>
                                          </p:spTgt>
                                        </p:tgtEl>
                                        <p:attrNameLst>
                                          <p:attrName>style.color</p:attrName>
                                        </p:attrNameLst>
                                      </p:cBhvr>
                                      <p:by>
                                        <p:hsl h="0" s="12549" l="25098"/>
                                      </p:by>
                                    </p:animClr>
                                    <p:animClr clrSpc="hsl" dir="cw">
                                      <p:cBhvr>
                                        <p:cTn id="27" dur="500" fill="hold"/>
                                        <p:tgtEl>
                                          <p:spTgt spid="5124">
                                            <p:txEl>
                                              <p:pRg st="4" end="4"/>
                                            </p:txEl>
                                          </p:spTgt>
                                        </p:tgtEl>
                                        <p:attrNameLst>
                                          <p:attrName>fillcolor</p:attrName>
                                        </p:attrNameLst>
                                      </p:cBhvr>
                                      <p:by>
                                        <p:hsl h="0" s="12549" l="25098"/>
                                      </p:by>
                                    </p:animClr>
                                    <p:animClr clrSpc="hsl" dir="cw">
                                      <p:cBhvr>
                                        <p:cTn id="28" dur="500" fill="hold"/>
                                        <p:tgtEl>
                                          <p:spTgt spid="5124">
                                            <p:txEl>
                                              <p:pRg st="4" end="4"/>
                                            </p:txEl>
                                          </p:spTgt>
                                        </p:tgtEl>
                                        <p:attrNameLst>
                                          <p:attrName>stroke.color</p:attrName>
                                        </p:attrNameLst>
                                      </p:cBhvr>
                                      <p:by>
                                        <p:hsl h="0" s="12549" l="25098"/>
                                      </p:by>
                                    </p:animClr>
                                    <p:set>
                                      <p:cBhvr>
                                        <p:cTn id="29" dur="500" fill="hold"/>
                                        <p:tgtEl>
                                          <p:spTgt spid="512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uiExpand="1" build="p"/>
      <p:bldP spid="5124" grpId="1"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custDataLst>
              <p:tags r:id="rId2"/>
            </p:custDataLst>
          </p:nvPr>
        </p:nvSpPr>
        <p:spPr>
          <a:xfrm>
            <a:off x="2279576" y="188640"/>
            <a:ext cx="7869560" cy="634082"/>
          </a:xfrm>
        </p:spPr>
        <p:txBody>
          <a:bodyPr>
            <a:noAutofit/>
          </a:bodyPr>
          <a:lstStyle/>
          <a:p>
            <a:r>
              <a:rPr lang="nb-NO" sz="3600" dirty="0" err="1"/>
              <a:t>About</a:t>
            </a:r>
            <a:r>
              <a:rPr lang="nb-NO" sz="3600" dirty="0"/>
              <a:t> </a:t>
            </a:r>
            <a:r>
              <a:rPr lang="nb-NO" sz="3600" dirty="0" err="1"/>
              <a:t>the</a:t>
            </a:r>
            <a:r>
              <a:rPr lang="nb-NO" sz="3600" dirty="0"/>
              <a:t> </a:t>
            </a:r>
            <a:r>
              <a:rPr lang="nb-NO" sz="3600" dirty="0" err="1"/>
              <a:t>exam</a:t>
            </a:r>
            <a:endParaRPr lang="nb-NO" sz="3600" dirty="0"/>
          </a:p>
        </p:txBody>
      </p:sp>
      <p:sp>
        <p:nvSpPr>
          <p:cNvPr id="5124" name="Rectangle 3"/>
          <p:cNvSpPr>
            <a:spLocks noGrp="1" noChangeArrowheads="1"/>
          </p:cNvSpPr>
          <p:nvPr>
            <p:ph idx="1"/>
            <p:custDataLst>
              <p:tags r:id="rId3"/>
            </p:custDataLst>
          </p:nvPr>
        </p:nvSpPr>
        <p:spPr/>
        <p:txBody>
          <a:bodyPr>
            <a:normAutofit/>
          </a:bodyPr>
          <a:lstStyle/>
          <a:p>
            <a:pPr marL="0" indent="0">
              <a:buNone/>
            </a:pPr>
            <a:r>
              <a:rPr lang="nb-NO" dirty="0" err="1"/>
              <a:t>Exercise</a:t>
            </a:r>
            <a:r>
              <a:rPr lang="nb-NO" dirty="0"/>
              <a:t> 1: </a:t>
            </a:r>
            <a:r>
              <a:rPr lang="nb-NO" dirty="0" err="1"/>
              <a:t>Theory</a:t>
            </a:r>
            <a:r>
              <a:rPr lang="nb-NO" dirty="0"/>
              <a:t> questions (15%)</a:t>
            </a:r>
          </a:p>
          <a:p>
            <a:pPr marL="0" indent="0">
              <a:buNone/>
            </a:pPr>
            <a:endParaRPr lang="nb-NO" dirty="0"/>
          </a:p>
          <a:p>
            <a:pPr marL="0" indent="0">
              <a:buNone/>
            </a:pPr>
            <a:r>
              <a:rPr lang="nb-NO" dirty="0" err="1"/>
              <a:t>Exercise</a:t>
            </a:r>
            <a:r>
              <a:rPr lang="nb-NO" dirty="0"/>
              <a:t> 2: </a:t>
            </a:r>
            <a:r>
              <a:rPr lang="nb-NO" dirty="0" err="1"/>
              <a:t>Figures</a:t>
            </a:r>
            <a:r>
              <a:rPr lang="nb-NO" dirty="0"/>
              <a:t> and </a:t>
            </a:r>
            <a:r>
              <a:rPr lang="nb-NO" dirty="0" err="1"/>
              <a:t>binary</a:t>
            </a:r>
            <a:r>
              <a:rPr lang="nb-NO" dirty="0"/>
              <a:t> data (35%)</a:t>
            </a:r>
          </a:p>
          <a:p>
            <a:pPr marL="0" indent="0">
              <a:buNone/>
            </a:pPr>
            <a:endParaRPr lang="nb-NO" dirty="0"/>
          </a:p>
          <a:p>
            <a:pPr marL="0" indent="0">
              <a:buNone/>
            </a:pPr>
            <a:r>
              <a:rPr lang="nb-NO" dirty="0" err="1"/>
              <a:t>Exercise</a:t>
            </a:r>
            <a:r>
              <a:rPr lang="nb-NO" dirty="0"/>
              <a:t> 3: </a:t>
            </a:r>
            <a:r>
              <a:rPr lang="nb-NO" dirty="0" err="1"/>
              <a:t>Practical</a:t>
            </a:r>
            <a:r>
              <a:rPr lang="nb-NO" dirty="0"/>
              <a:t> </a:t>
            </a:r>
            <a:r>
              <a:rPr lang="nb-NO" dirty="0" err="1"/>
              <a:t>exercises</a:t>
            </a:r>
            <a:r>
              <a:rPr lang="nb-NO" dirty="0"/>
              <a:t> (30%)</a:t>
            </a:r>
          </a:p>
          <a:p>
            <a:pPr marL="0" indent="0">
              <a:buNone/>
            </a:pPr>
            <a:endParaRPr lang="nb-NO" dirty="0"/>
          </a:p>
          <a:p>
            <a:pPr marL="0" indent="0">
              <a:buNone/>
            </a:pPr>
            <a:r>
              <a:rPr lang="nb-NO" sz="1800" i="1" dirty="0"/>
              <a:t>The </a:t>
            </a:r>
            <a:r>
              <a:rPr lang="nb-NO" sz="1800" i="1" dirty="0" err="1"/>
              <a:t>practical</a:t>
            </a:r>
            <a:r>
              <a:rPr lang="nb-NO" sz="1800" i="1" dirty="0"/>
              <a:t> </a:t>
            </a:r>
            <a:r>
              <a:rPr lang="nb-NO" sz="1800" i="1" dirty="0" err="1"/>
              <a:t>exercises</a:t>
            </a:r>
            <a:r>
              <a:rPr lang="nb-NO" sz="1800" i="1" dirty="0"/>
              <a:t> </a:t>
            </a:r>
            <a:r>
              <a:rPr lang="nb-NO" sz="1800" i="1" dirty="0" err="1"/>
              <a:t>will</a:t>
            </a:r>
            <a:r>
              <a:rPr lang="nb-NO" sz="1800" i="1" dirty="0"/>
              <a:t> test </a:t>
            </a:r>
            <a:r>
              <a:rPr lang="nb-NO" sz="1800" i="1" dirty="0" err="1"/>
              <a:t>your</a:t>
            </a:r>
            <a:r>
              <a:rPr lang="nb-NO" sz="1800" i="1" dirty="0"/>
              <a:t> </a:t>
            </a:r>
            <a:r>
              <a:rPr lang="nb-NO" sz="1800" i="1" dirty="0" err="1"/>
              <a:t>understanding</a:t>
            </a:r>
            <a:r>
              <a:rPr lang="nb-NO" sz="1800" i="1" dirty="0"/>
              <a:t> </a:t>
            </a:r>
            <a:r>
              <a:rPr lang="nb-NO" sz="1800" i="1" dirty="0" err="1"/>
              <a:t>of</a:t>
            </a:r>
            <a:r>
              <a:rPr lang="nb-NO" sz="1800" i="1" dirty="0"/>
              <a:t> </a:t>
            </a:r>
            <a:r>
              <a:rPr lang="nb-NO" sz="1800" i="1" dirty="0" err="1"/>
              <a:t>tools</a:t>
            </a:r>
            <a:r>
              <a:rPr lang="nb-NO" sz="1800" i="1" dirty="0"/>
              <a:t> and </a:t>
            </a:r>
            <a:r>
              <a:rPr lang="nb-NO" sz="1800" i="1" dirty="0" err="1"/>
              <a:t>of</a:t>
            </a:r>
            <a:r>
              <a:rPr lang="nb-NO" sz="1800" i="1" dirty="0"/>
              <a:t> </a:t>
            </a:r>
            <a:r>
              <a:rPr lang="nb-NO" sz="1800" i="1" dirty="0" err="1"/>
              <a:t>protocols</a:t>
            </a:r>
            <a:r>
              <a:rPr lang="nb-NO" sz="1800" i="1" dirty="0"/>
              <a:t>, </a:t>
            </a:r>
            <a:r>
              <a:rPr lang="nb-NO" sz="1800" i="1" dirty="0" err="1"/>
              <a:t>they</a:t>
            </a:r>
            <a:r>
              <a:rPr lang="nb-NO" sz="1800" i="1" dirty="0"/>
              <a:t> </a:t>
            </a:r>
            <a:r>
              <a:rPr lang="nb-NO" sz="1800" i="1" dirty="0" err="1"/>
              <a:t>will</a:t>
            </a:r>
            <a:r>
              <a:rPr lang="nb-NO" sz="1800" i="1" dirty="0"/>
              <a:t> not be </a:t>
            </a:r>
            <a:r>
              <a:rPr lang="nb-NO" sz="1800" i="1" dirty="0" err="1"/>
              <a:t>similar</a:t>
            </a:r>
            <a:r>
              <a:rPr lang="nb-NO" sz="1800" i="1" dirty="0"/>
              <a:t> to </a:t>
            </a:r>
            <a:r>
              <a:rPr lang="nb-NO" sz="1800" i="1" dirty="0" err="1"/>
              <a:t>the</a:t>
            </a:r>
            <a:r>
              <a:rPr lang="nb-NO" sz="1800" i="1" dirty="0"/>
              <a:t> </a:t>
            </a:r>
            <a:r>
              <a:rPr lang="nb-NO" sz="1800" i="1" dirty="0" err="1"/>
              <a:t>ones</a:t>
            </a:r>
            <a:r>
              <a:rPr lang="nb-NO" sz="1800" i="1" dirty="0"/>
              <a:t> </a:t>
            </a:r>
            <a:r>
              <a:rPr lang="nb-NO" sz="1800" i="1" dirty="0" err="1"/>
              <a:t>we</a:t>
            </a:r>
            <a:r>
              <a:rPr lang="nb-NO" sz="1800" i="1" dirty="0"/>
              <a:t> have </a:t>
            </a:r>
            <a:r>
              <a:rPr lang="nb-NO" sz="1800" i="1" dirty="0" err="1"/>
              <a:t>had</a:t>
            </a:r>
            <a:r>
              <a:rPr lang="nb-NO" sz="1800" i="1" dirty="0"/>
              <a:t> in </a:t>
            </a:r>
            <a:r>
              <a:rPr lang="nb-NO" sz="1800" i="1" dirty="0" err="1"/>
              <a:t>the</a:t>
            </a:r>
            <a:r>
              <a:rPr lang="nb-NO" sz="1800" i="1" dirty="0"/>
              <a:t> </a:t>
            </a:r>
            <a:r>
              <a:rPr lang="nb-NO" sz="1800" i="1" dirty="0" err="1"/>
              <a:t>exercises</a:t>
            </a:r>
            <a:r>
              <a:rPr lang="nb-NO" sz="1800" i="1" dirty="0"/>
              <a:t>, </a:t>
            </a:r>
            <a:r>
              <a:rPr lang="nb-NO" sz="1800" i="1" dirty="0" err="1"/>
              <a:t>but</a:t>
            </a:r>
            <a:r>
              <a:rPr lang="nb-NO" sz="1800" i="1" dirty="0"/>
              <a:t> </a:t>
            </a:r>
            <a:r>
              <a:rPr lang="nb-NO" sz="1800" i="1" dirty="0" err="1"/>
              <a:t>the</a:t>
            </a:r>
            <a:r>
              <a:rPr lang="nb-NO" sz="1800" i="1" dirty="0"/>
              <a:t> </a:t>
            </a:r>
            <a:r>
              <a:rPr lang="nb-NO" sz="1800" i="1" dirty="0" err="1"/>
              <a:t>exercises</a:t>
            </a:r>
            <a:r>
              <a:rPr lang="nb-NO" sz="1800" i="1" dirty="0"/>
              <a:t> </a:t>
            </a:r>
            <a:r>
              <a:rPr lang="nb-NO" sz="1800" i="1" dirty="0" err="1"/>
              <a:t>will</a:t>
            </a:r>
            <a:r>
              <a:rPr lang="nb-NO" sz="1800" i="1" dirty="0"/>
              <a:t> be </a:t>
            </a:r>
            <a:r>
              <a:rPr lang="nb-NO" sz="1800" i="1" dirty="0" err="1"/>
              <a:t>very</a:t>
            </a:r>
            <a:r>
              <a:rPr lang="nb-NO" sz="1800" i="1" dirty="0"/>
              <a:t> relevant!</a:t>
            </a:r>
          </a:p>
          <a:p>
            <a:pPr marL="0" indent="0">
              <a:buNone/>
            </a:pPr>
            <a:endParaRPr lang="nb-NO" dirty="0"/>
          </a:p>
          <a:p>
            <a:pPr marL="0" indent="0">
              <a:buNone/>
            </a:pPr>
            <a:r>
              <a:rPr lang="nb-NO" dirty="0" err="1"/>
              <a:t>Exercise</a:t>
            </a:r>
            <a:r>
              <a:rPr lang="nb-NO" dirty="0"/>
              <a:t> 4: “</a:t>
            </a:r>
            <a:r>
              <a:rPr lang="nb-NO" dirty="0" err="1"/>
              <a:t>Heavier</a:t>
            </a:r>
            <a:r>
              <a:rPr lang="nb-NO" dirty="0"/>
              <a:t>” </a:t>
            </a:r>
            <a:r>
              <a:rPr lang="nb-NO" dirty="0" err="1"/>
              <a:t>theory</a:t>
            </a:r>
            <a:r>
              <a:rPr lang="nb-NO" dirty="0"/>
              <a:t> and </a:t>
            </a:r>
            <a:r>
              <a:rPr lang="nb-NO" dirty="0" err="1"/>
              <a:t>understanding</a:t>
            </a:r>
            <a:r>
              <a:rPr lang="nb-NO" dirty="0"/>
              <a:t> (20%)</a:t>
            </a:r>
            <a:endParaRPr lang="en-US" dirty="0"/>
          </a:p>
          <a:p>
            <a:pPr marL="0" indent="0">
              <a:buNone/>
            </a:pPr>
            <a:endParaRPr lang="en-US" dirty="0"/>
          </a:p>
        </p:txBody>
      </p:sp>
      <p:sp>
        <p:nvSpPr>
          <p:cNvPr id="6" name="Slide Number Placeholder 4">
            <a:extLst>
              <a:ext uri="{FF2B5EF4-FFF2-40B4-BE49-F238E27FC236}">
                <a16:creationId xmlns:a16="http://schemas.microsoft.com/office/drawing/2014/main" id="{20BA8CB1-389C-4B20-9392-3DC8771BA59A}"/>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41</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8372419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4">
                                            <p:txEl>
                                              <p:pRg st="6" end="6"/>
                                            </p:txEl>
                                          </p:spTgt>
                                        </p:tgtEl>
                                        <p:attrNameLst>
                                          <p:attrName>style.visibility</p:attrName>
                                        </p:attrNameLst>
                                      </p:cBhvr>
                                      <p:to>
                                        <p:strVal val="visible"/>
                                      </p:to>
                                    </p:set>
                                  </p:childTnLst>
                                </p:cTn>
                              </p:par>
                              <p:par>
                                <p:cTn id="19" presetID="30" presetClass="emph" presetSubtype="0" fill="hold" grpId="1" nodeType="withEffect">
                                  <p:stCondLst>
                                    <p:cond delay="0"/>
                                  </p:stCondLst>
                                  <p:childTnLst>
                                    <p:animClr clrSpc="hsl" dir="cw">
                                      <p:cBhvr override="childStyle">
                                        <p:cTn id="20" dur="500" fill="hold"/>
                                        <p:tgtEl>
                                          <p:spTgt spid="5124">
                                            <p:txEl>
                                              <p:pRg st="0" end="0"/>
                                            </p:txEl>
                                          </p:spTgt>
                                        </p:tgtEl>
                                        <p:attrNameLst>
                                          <p:attrName>style.color</p:attrName>
                                        </p:attrNameLst>
                                      </p:cBhvr>
                                      <p:by>
                                        <p:hsl h="0" s="12549" l="25098"/>
                                      </p:by>
                                    </p:animClr>
                                    <p:animClr clrSpc="hsl" dir="cw">
                                      <p:cBhvr>
                                        <p:cTn id="21" dur="500" fill="hold"/>
                                        <p:tgtEl>
                                          <p:spTgt spid="5124">
                                            <p:txEl>
                                              <p:pRg st="0" end="0"/>
                                            </p:txEl>
                                          </p:spTgt>
                                        </p:tgtEl>
                                        <p:attrNameLst>
                                          <p:attrName>fillcolor</p:attrName>
                                        </p:attrNameLst>
                                      </p:cBhvr>
                                      <p:by>
                                        <p:hsl h="0" s="12549" l="25098"/>
                                      </p:by>
                                    </p:animClr>
                                    <p:animClr clrSpc="hsl" dir="cw">
                                      <p:cBhvr>
                                        <p:cTn id="22" dur="500" fill="hold"/>
                                        <p:tgtEl>
                                          <p:spTgt spid="5124">
                                            <p:txEl>
                                              <p:pRg st="0" end="0"/>
                                            </p:txEl>
                                          </p:spTgt>
                                        </p:tgtEl>
                                        <p:attrNameLst>
                                          <p:attrName>stroke.color</p:attrName>
                                        </p:attrNameLst>
                                      </p:cBhvr>
                                      <p:by>
                                        <p:hsl h="0" s="12549" l="25098"/>
                                      </p:by>
                                    </p:animClr>
                                    <p:set>
                                      <p:cBhvr>
                                        <p:cTn id="23" dur="500" fill="hold"/>
                                        <p:tgtEl>
                                          <p:spTgt spid="5124">
                                            <p:txEl>
                                              <p:pRg st="0" end="0"/>
                                            </p:txEl>
                                          </p:spTgt>
                                        </p:tgtEl>
                                        <p:attrNameLst>
                                          <p:attrName>fill.type</p:attrName>
                                        </p:attrNameLst>
                                      </p:cBhvr>
                                      <p:to>
                                        <p:strVal val="solid"/>
                                      </p:to>
                                    </p:set>
                                  </p:childTnLst>
                                </p:cTn>
                              </p:par>
                              <p:par>
                                <p:cTn id="24" presetID="30" presetClass="emph" presetSubtype="0" fill="hold" grpId="1" nodeType="withEffect">
                                  <p:stCondLst>
                                    <p:cond delay="0"/>
                                  </p:stCondLst>
                                  <p:childTnLst>
                                    <p:animClr clrSpc="hsl" dir="cw">
                                      <p:cBhvr override="childStyle">
                                        <p:cTn id="25" dur="500" fill="hold"/>
                                        <p:tgtEl>
                                          <p:spTgt spid="5124">
                                            <p:txEl>
                                              <p:pRg st="2" end="2"/>
                                            </p:txEl>
                                          </p:spTgt>
                                        </p:tgtEl>
                                        <p:attrNameLst>
                                          <p:attrName>style.color</p:attrName>
                                        </p:attrNameLst>
                                      </p:cBhvr>
                                      <p:by>
                                        <p:hsl h="0" s="12549" l="25098"/>
                                      </p:by>
                                    </p:animClr>
                                    <p:animClr clrSpc="hsl" dir="cw">
                                      <p:cBhvr>
                                        <p:cTn id="26" dur="500" fill="hold"/>
                                        <p:tgtEl>
                                          <p:spTgt spid="5124">
                                            <p:txEl>
                                              <p:pRg st="2" end="2"/>
                                            </p:txEl>
                                          </p:spTgt>
                                        </p:tgtEl>
                                        <p:attrNameLst>
                                          <p:attrName>fillcolor</p:attrName>
                                        </p:attrNameLst>
                                      </p:cBhvr>
                                      <p:by>
                                        <p:hsl h="0" s="12549" l="25098"/>
                                      </p:by>
                                    </p:animClr>
                                    <p:animClr clrSpc="hsl" dir="cw">
                                      <p:cBhvr>
                                        <p:cTn id="27" dur="500" fill="hold"/>
                                        <p:tgtEl>
                                          <p:spTgt spid="5124">
                                            <p:txEl>
                                              <p:pRg st="2" end="2"/>
                                            </p:txEl>
                                          </p:spTgt>
                                        </p:tgtEl>
                                        <p:attrNameLst>
                                          <p:attrName>stroke.color</p:attrName>
                                        </p:attrNameLst>
                                      </p:cBhvr>
                                      <p:by>
                                        <p:hsl h="0" s="12549" l="25098"/>
                                      </p:by>
                                    </p:animClr>
                                    <p:set>
                                      <p:cBhvr>
                                        <p:cTn id="28" dur="500" fill="hold"/>
                                        <p:tgtEl>
                                          <p:spTgt spid="5124">
                                            <p:txEl>
                                              <p:pRg st="2" end="2"/>
                                            </p:txEl>
                                          </p:spTgt>
                                        </p:tgtEl>
                                        <p:attrNameLst>
                                          <p:attrName>fill.type</p:attrName>
                                        </p:attrNameLst>
                                      </p:cBhvr>
                                      <p:to>
                                        <p:strVal val="solid"/>
                                      </p:to>
                                    </p:set>
                                  </p:childTnLst>
                                </p:cTn>
                              </p:par>
                              <p:par>
                                <p:cTn id="29" presetID="30" presetClass="emph" presetSubtype="0" fill="hold" grpId="1" nodeType="withEffect">
                                  <p:stCondLst>
                                    <p:cond delay="0"/>
                                  </p:stCondLst>
                                  <p:childTnLst>
                                    <p:animClr clrSpc="hsl" dir="cw">
                                      <p:cBhvr override="childStyle">
                                        <p:cTn id="30" dur="500" fill="hold"/>
                                        <p:tgtEl>
                                          <p:spTgt spid="5124">
                                            <p:txEl>
                                              <p:pRg st="4" end="4"/>
                                            </p:txEl>
                                          </p:spTgt>
                                        </p:tgtEl>
                                        <p:attrNameLst>
                                          <p:attrName>style.color</p:attrName>
                                        </p:attrNameLst>
                                      </p:cBhvr>
                                      <p:by>
                                        <p:hsl h="0" s="12549" l="25098"/>
                                      </p:by>
                                    </p:animClr>
                                    <p:animClr clrSpc="hsl" dir="cw">
                                      <p:cBhvr>
                                        <p:cTn id="31" dur="500" fill="hold"/>
                                        <p:tgtEl>
                                          <p:spTgt spid="5124">
                                            <p:txEl>
                                              <p:pRg st="4" end="4"/>
                                            </p:txEl>
                                          </p:spTgt>
                                        </p:tgtEl>
                                        <p:attrNameLst>
                                          <p:attrName>fillcolor</p:attrName>
                                        </p:attrNameLst>
                                      </p:cBhvr>
                                      <p:by>
                                        <p:hsl h="0" s="12549" l="25098"/>
                                      </p:by>
                                    </p:animClr>
                                    <p:animClr clrSpc="hsl" dir="cw">
                                      <p:cBhvr>
                                        <p:cTn id="32" dur="500" fill="hold"/>
                                        <p:tgtEl>
                                          <p:spTgt spid="5124">
                                            <p:txEl>
                                              <p:pRg st="4" end="4"/>
                                            </p:txEl>
                                          </p:spTgt>
                                        </p:tgtEl>
                                        <p:attrNameLst>
                                          <p:attrName>stroke.color</p:attrName>
                                        </p:attrNameLst>
                                      </p:cBhvr>
                                      <p:by>
                                        <p:hsl h="0" s="12549" l="25098"/>
                                      </p:by>
                                    </p:animClr>
                                    <p:set>
                                      <p:cBhvr>
                                        <p:cTn id="33" dur="500" fill="hold"/>
                                        <p:tgtEl>
                                          <p:spTgt spid="5124">
                                            <p:txEl>
                                              <p:pRg st="4" end="4"/>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0" presetClass="emph" presetSubtype="0" fill="hold" grpId="1" nodeType="clickEffect">
                                  <p:stCondLst>
                                    <p:cond delay="0"/>
                                  </p:stCondLst>
                                  <p:childTnLst>
                                    <p:animClr clrSpc="hsl" dir="cw">
                                      <p:cBhvr override="childStyle">
                                        <p:cTn id="37" dur="500" fill="hold"/>
                                        <p:tgtEl>
                                          <p:spTgt spid="5124">
                                            <p:txEl>
                                              <p:pRg st="6" end="6"/>
                                            </p:txEl>
                                          </p:spTgt>
                                        </p:tgtEl>
                                        <p:attrNameLst>
                                          <p:attrName>style.color</p:attrName>
                                        </p:attrNameLst>
                                      </p:cBhvr>
                                      <p:by>
                                        <p:hsl h="0" s="12549" l="25098"/>
                                      </p:by>
                                    </p:animClr>
                                    <p:animClr clrSpc="hsl" dir="cw">
                                      <p:cBhvr>
                                        <p:cTn id="38" dur="500" fill="hold"/>
                                        <p:tgtEl>
                                          <p:spTgt spid="5124">
                                            <p:txEl>
                                              <p:pRg st="6" end="6"/>
                                            </p:txEl>
                                          </p:spTgt>
                                        </p:tgtEl>
                                        <p:attrNameLst>
                                          <p:attrName>fillcolor</p:attrName>
                                        </p:attrNameLst>
                                      </p:cBhvr>
                                      <p:by>
                                        <p:hsl h="0" s="12549" l="25098"/>
                                      </p:by>
                                    </p:animClr>
                                    <p:animClr clrSpc="hsl" dir="cw">
                                      <p:cBhvr>
                                        <p:cTn id="39" dur="500" fill="hold"/>
                                        <p:tgtEl>
                                          <p:spTgt spid="5124">
                                            <p:txEl>
                                              <p:pRg st="6" end="6"/>
                                            </p:txEl>
                                          </p:spTgt>
                                        </p:tgtEl>
                                        <p:attrNameLst>
                                          <p:attrName>stroke.color</p:attrName>
                                        </p:attrNameLst>
                                      </p:cBhvr>
                                      <p:by>
                                        <p:hsl h="0" s="12549" l="25098"/>
                                      </p:by>
                                    </p:animClr>
                                    <p:set>
                                      <p:cBhvr>
                                        <p:cTn id="40" dur="500" fill="hold"/>
                                        <p:tgtEl>
                                          <p:spTgt spid="5124">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uiExpand="1" build="p"/>
      <p:bldP spid="5124" grpId="1"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Today's</a:t>
            </a:r>
            <a:r>
              <a:rPr lang="nb-NO" dirty="0"/>
              <a:t> </a:t>
            </a:r>
            <a:r>
              <a:rPr lang="nb-NO" dirty="0" err="1"/>
              <a:t>rehearsal</a:t>
            </a:r>
            <a:endParaRPr lang="nb-NO" dirty="0"/>
          </a:p>
        </p:txBody>
      </p:sp>
      <p:sp>
        <p:nvSpPr>
          <p:cNvPr id="3" name="Content Placeholder 2"/>
          <p:cNvSpPr>
            <a:spLocks noGrp="1"/>
          </p:cNvSpPr>
          <p:nvPr>
            <p:ph idx="1"/>
            <p:custDataLst>
              <p:tags r:id="rId3"/>
            </p:custDataLst>
          </p:nvPr>
        </p:nvSpPr>
        <p:spPr>
          <a:xfrm>
            <a:off x="609600" y="1124744"/>
            <a:ext cx="10972800" cy="5544616"/>
          </a:xfrm>
        </p:spPr>
        <p:txBody>
          <a:bodyPr>
            <a:normAutofit/>
          </a:bodyPr>
          <a:lstStyle/>
          <a:p>
            <a:r>
              <a:rPr lang="nb-NO" dirty="0" err="1"/>
              <a:t>Exercises</a:t>
            </a:r>
            <a:r>
              <a:rPr lang="nb-NO" dirty="0"/>
              <a:t> </a:t>
            </a:r>
            <a:r>
              <a:rPr lang="nb-NO" dirty="0" err="1"/>
              <a:t>on</a:t>
            </a:r>
            <a:r>
              <a:rPr lang="nb-NO" dirty="0"/>
              <a:t> Canvas</a:t>
            </a:r>
          </a:p>
          <a:p>
            <a:endParaRPr lang="nb-NO" dirty="0"/>
          </a:p>
          <a:p>
            <a:r>
              <a:rPr lang="nb-NO" dirty="0"/>
              <a:t>Write </a:t>
            </a:r>
            <a:r>
              <a:rPr lang="nb-NO" dirty="0" err="1"/>
              <a:t>down</a:t>
            </a:r>
            <a:r>
              <a:rPr lang="nb-NO" dirty="0"/>
              <a:t> 3 </a:t>
            </a:r>
            <a:r>
              <a:rPr lang="nb-NO" dirty="0" err="1"/>
              <a:t>topics</a:t>
            </a:r>
            <a:r>
              <a:rPr lang="nb-NO" dirty="0"/>
              <a:t> </a:t>
            </a:r>
            <a:r>
              <a:rPr lang="nb-NO" dirty="0" err="1"/>
              <a:t>that</a:t>
            </a:r>
            <a:r>
              <a:rPr lang="nb-NO" dirty="0"/>
              <a:t> </a:t>
            </a:r>
            <a:r>
              <a:rPr lang="nb-NO" dirty="0" err="1"/>
              <a:t>you</a:t>
            </a:r>
            <a:r>
              <a:rPr lang="nb-NO" dirty="0"/>
              <a:t> </a:t>
            </a:r>
            <a:r>
              <a:rPr lang="nb-NO" dirty="0" err="1"/>
              <a:t>feel</a:t>
            </a:r>
            <a:r>
              <a:rPr lang="nb-NO" dirty="0"/>
              <a:t> </a:t>
            </a:r>
            <a:r>
              <a:rPr lang="nb-NO" dirty="0" err="1"/>
              <a:t>you</a:t>
            </a:r>
            <a:r>
              <a:rPr lang="nb-NO" dirty="0"/>
              <a:t> </a:t>
            </a:r>
            <a:r>
              <a:rPr lang="nb-NO" dirty="0" err="1"/>
              <a:t>are</a:t>
            </a:r>
            <a:r>
              <a:rPr lang="nb-NO" dirty="0"/>
              <a:t> </a:t>
            </a:r>
            <a:r>
              <a:rPr lang="nb-NO" dirty="0" err="1"/>
              <a:t>struggling</a:t>
            </a:r>
            <a:r>
              <a:rPr lang="nb-NO" dirty="0"/>
              <a:t> </a:t>
            </a:r>
            <a:r>
              <a:rPr lang="nb-NO" dirty="0" err="1"/>
              <a:t>with</a:t>
            </a:r>
            <a:r>
              <a:rPr lang="nb-NO" dirty="0"/>
              <a:t>, and </a:t>
            </a:r>
            <a:r>
              <a:rPr lang="nb-NO" dirty="0" err="1"/>
              <a:t>that</a:t>
            </a:r>
            <a:r>
              <a:rPr lang="nb-NO" dirty="0"/>
              <a:t> </a:t>
            </a:r>
            <a:r>
              <a:rPr lang="nb-NO" dirty="0" err="1"/>
              <a:t>you</a:t>
            </a:r>
            <a:r>
              <a:rPr lang="nb-NO" dirty="0"/>
              <a:t> </a:t>
            </a:r>
            <a:r>
              <a:rPr lang="nb-NO" dirty="0" err="1"/>
              <a:t>need</a:t>
            </a:r>
            <a:r>
              <a:rPr lang="nb-NO" dirty="0"/>
              <a:t> to </a:t>
            </a:r>
            <a:r>
              <a:rPr lang="nb-NO" dirty="0" err="1"/>
              <a:t>work</a:t>
            </a:r>
            <a:r>
              <a:rPr lang="nb-NO" dirty="0"/>
              <a:t> </a:t>
            </a:r>
            <a:r>
              <a:rPr lang="nb-NO" dirty="0" err="1"/>
              <a:t>on</a:t>
            </a:r>
            <a:r>
              <a:rPr lang="nb-NO" dirty="0"/>
              <a:t> more </a:t>
            </a:r>
            <a:r>
              <a:rPr lang="nb-NO" dirty="0" err="1"/>
              <a:t>before</a:t>
            </a:r>
            <a:r>
              <a:rPr lang="nb-NO" dirty="0"/>
              <a:t> </a:t>
            </a:r>
            <a:r>
              <a:rPr lang="nb-NO" dirty="0" err="1"/>
              <a:t>the</a:t>
            </a:r>
            <a:r>
              <a:rPr lang="nb-NO" dirty="0"/>
              <a:t> </a:t>
            </a:r>
            <a:r>
              <a:rPr lang="nb-NO" dirty="0" err="1"/>
              <a:t>exam</a:t>
            </a:r>
            <a:endParaRPr lang="nb-NO" dirty="0"/>
          </a:p>
          <a:p>
            <a:r>
              <a:rPr lang="nb-NO" dirty="0" err="1"/>
              <a:t>Remember</a:t>
            </a:r>
            <a:r>
              <a:rPr lang="nb-NO" dirty="0"/>
              <a:t> </a:t>
            </a:r>
            <a:r>
              <a:rPr lang="nb-NO" dirty="0" err="1"/>
              <a:t>the</a:t>
            </a:r>
            <a:r>
              <a:rPr lang="nb-NO" dirty="0"/>
              <a:t> </a:t>
            </a:r>
            <a:r>
              <a:rPr lang="nb-NO" dirty="0" err="1"/>
              <a:t>rehearsal</a:t>
            </a:r>
            <a:r>
              <a:rPr lang="nb-NO" dirty="0"/>
              <a:t> </a:t>
            </a:r>
            <a:r>
              <a:rPr lang="nb-NO" dirty="0" err="1"/>
              <a:t>lecture</a:t>
            </a:r>
            <a:r>
              <a:rPr lang="nb-NO" dirty="0"/>
              <a:t> </a:t>
            </a:r>
            <a:r>
              <a:rPr lang="nb-NO" dirty="0" err="1"/>
              <a:t>the</a:t>
            </a:r>
            <a:r>
              <a:rPr lang="nb-NO" dirty="0"/>
              <a:t> </a:t>
            </a:r>
            <a:r>
              <a:rPr lang="nb-NO" dirty="0" err="1"/>
              <a:t>day</a:t>
            </a:r>
            <a:r>
              <a:rPr lang="nb-NO" dirty="0"/>
              <a:t> </a:t>
            </a:r>
            <a:r>
              <a:rPr lang="nb-NO" dirty="0" err="1"/>
              <a:t>before</a:t>
            </a:r>
            <a:r>
              <a:rPr lang="nb-NO" dirty="0"/>
              <a:t> </a:t>
            </a:r>
            <a:r>
              <a:rPr lang="nb-NO" dirty="0" err="1"/>
              <a:t>the</a:t>
            </a:r>
            <a:r>
              <a:rPr lang="nb-NO" dirty="0"/>
              <a:t> </a:t>
            </a:r>
            <a:r>
              <a:rPr lang="nb-NO" dirty="0" err="1"/>
              <a:t>exam</a:t>
            </a:r>
            <a:r>
              <a:rPr lang="nb-NO" dirty="0"/>
              <a:t>!</a:t>
            </a:r>
          </a:p>
          <a:p>
            <a:endParaRPr lang="nb-NO" dirty="0"/>
          </a:p>
          <a:p>
            <a:endParaRPr lang="nb-NO" dirty="0"/>
          </a:p>
          <a:p>
            <a:r>
              <a:rPr lang="nb-NO" dirty="0"/>
              <a:t>Complete a </a:t>
            </a:r>
            <a:r>
              <a:rPr lang="nb-NO" dirty="0" err="1"/>
              <a:t>previous</a:t>
            </a:r>
            <a:r>
              <a:rPr lang="nb-NO" dirty="0"/>
              <a:t> </a:t>
            </a:r>
            <a:r>
              <a:rPr lang="nb-NO" dirty="0" err="1"/>
              <a:t>exam</a:t>
            </a:r>
            <a:endParaRPr lang="nb-NO" dirty="0"/>
          </a:p>
          <a:p>
            <a:pPr lvl="1"/>
            <a:r>
              <a:rPr lang="nb-NO" dirty="0"/>
              <a:t>On Canvas under </a:t>
            </a:r>
            <a:r>
              <a:rPr lang="nb-NO" dirty="0" err="1"/>
              <a:t>assignments</a:t>
            </a:r>
            <a:r>
              <a:rPr lang="nb-NO" dirty="0"/>
              <a:t>, I have </a:t>
            </a:r>
            <a:r>
              <a:rPr lang="nb-NO" dirty="0" err="1"/>
              <a:t>posted</a:t>
            </a:r>
            <a:r>
              <a:rPr lang="nb-NO" dirty="0"/>
              <a:t> </a:t>
            </a:r>
            <a:r>
              <a:rPr lang="nb-NO" dirty="0" err="1"/>
              <a:t>exams</a:t>
            </a:r>
            <a:r>
              <a:rPr lang="nb-NO" dirty="0"/>
              <a:t> from 2020</a:t>
            </a:r>
          </a:p>
          <a:p>
            <a:pPr lvl="1"/>
            <a:r>
              <a:rPr lang="nb-NO" dirty="0"/>
              <a:t>In a </a:t>
            </a:r>
            <a:r>
              <a:rPr lang="nb-NO" dirty="0" err="1"/>
              <a:t>home</a:t>
            </a:r>
            <a:r>
              <a:rPr lang="nb-NO" dirty="0"/>
              <a:t> </a:t>
            </a:r>
            <a:r>
              <a:rPr lang="nb-NO" dirty="0" err="1"/>
              <a:t>exam</a:t>
            </a:r>
            <a:r>
              <a:rPr lang="nb-NO" dirty="0"/>
              <a:t>, </a:t>
            </a:r>
            <a:r>
              <a:rPr lang="nb-NO" dirty="0" err="1"/>
              <a:t>there</a:t>
            </a:r>
            <a:r>
              <a:rPr lang="nb-NO" dirty="0"/>
              <a:t> </a:t>
            </a:r>
            <a:r>
              <a:rPr lang="nb-NO" dirty="0" err="1"/>
              <a:t>will</a:t>
            </a:r>
            <a:r>
              <a:rPr lang="nb-NO" dirty="0"/>
              <a:t> be a </a:t>
            </a:r>
            <a:r>
              <a:rPr lang="nb-NO" dirty="0" err="1"/>
              <a:t>little</a:t>
            </a:r>
            <a:r>
              <a:rPr lang="nb-NO" dirty="0"/>
              <a:t> more </a:t>
            </a:r>
            <a:r>
              <a:rPr lang="nb-NO" dirty="0" err="1"/>
              <a:t>focus</a:t>
            </a:r>
            <a:r>
              <a:rPr lang="nb-NO" dirty="0"/>
              <a:t> </a:t>
            </a:r>
            <a:r>
              <a:rPr lang="nb-NO" dirty="0" err="1"/>
              <a:t>on</a:t>
            </a:r>
            <a:r>
              <a:rPr lang="nb-NO" dirty="0"/>
              <a:t> </a:t>
            </a:r>
            <a:r>
              <a:rPr lang="nb-NO" dirty="0" err="1"/>
              <a:t>showing</a:t>
            </a:r>
            <a:r>
              <a:rPr lang="nb-NO" dirty="0"/>
              <a:t> </a:t>
            </a:r>
            <a:r>
              <a:rPr lang="nb-NO" dirty="0" err="1"/>
              <a:t>understanding</a:t>
            </a:r>
            <a:r>
              <a:rPr lang="nb-NO" dirty="0"/>
              <a:t>, and a </a:t>
            </a:r>
            <a:r>
              <a:rPr lang="nb-NO" dirty="0" err="1"/>
              <a:t>little</a:t>
            </a:r>
            <a:r>
              <a:rPr lang="nb-NO" dirty="0"/>
              <a:t> less pure "</a:t>
            </a:r>
            <a:r>
              <a:rPr lang="nb-NO" dirty="0" err="1"/>
              <a:t>cradle</a:t>
            </a:r>
            <a:r>
              <a:rPr lang="nb-NO" dirty="0"/>
              <a:t>" </a:t>
            </a:r>
            <a:r>
              <a:rPr lang="nb-NO" dirty="0" err="1"/>
              <a:t>assignments</a:t>
            </a:r>
            <a:r>
              <a:rPr lang="nb-NO" dirty="0"/>
              <a:t>. This </a:t>
            </a:r>
            <a:r>
              <a:rPr lang="nb-NO" dirty="0" err="1"/>
              <a:t>year</a:t>
            </a:r>
            <a:r>
              <a:rPr lang="nb-NO" dirty="0"/>
              <a:t>, as </a:t>
            </a:r>
            <a:r>
              <a:rPr lang="nb-NO" dirty="0" err="1"/>
              <a:t>you</a:t>
            </a:r>
            <a:r>
              <a:rPr lang="nb-NO" dirty="0"/>
              <a:t> </a:t>
            </a:r>
            <a:r>
              <a:rPr lang="nb-NO" dirty="0" err="1"/>
              <a:t>know</a:t>
            </a:r>
            <a:r>
              <a:rPr lang="nb-NO" dirty="0"/>
              <a:t>, </a:t>
            </a:r>
            <a:r>
              <a:rPr lang="nb-NO" dirty="0" err="1"/>
              <a:t>there</a:t>
            </a:r>
            <a:r>
              <a:rPr lang="nb-NO" dirty="0"/>
              <a:t> </a:t>
            </a:r>
            <a:r>
              <a:rPr lang="nb-NO" dirty="0" err="1"/>
              <a:t>will</a:t>
            </a:r>
            <a:r>
              <a:rPr lang="nb-NO" dirty="0"/>
              <a:t> </a:t>
            </a:r>
            <a:r>
              <a:rPr lang="nb-NO" dirty="0" err="1"/>
              <a:t>also</a:t>
            </a:r>
            <a:r>
              <a:rPr lang="nb-NO" dirty="0"/>
              <a:t> be </a:t>
            </a:r>
            <a:r>
              <a:rPr lang="nb-NO" dirty="0" err="1"/>
              <a:t>some</a:t>
            </a:r>
            <a:r>
              <a:rPr lang="nb-NO" dirty="0"/>
              <a:t> </a:t>
            </a:r>
            <a:r>
              <a:rPr lang="nb-NO" dirty="0" err="1"/>
              <a:t>practical</a:t>
            </a:r>
            <a:r>
              <a:rPr lang="nb-NO" dirty="0"/>
              <a:t> </a:t>
            </a:r>
            <a:r>
              <a:rPr lang="nb-NO" dirty="0" err="1"/>
              <a:t>tasks</a:t>
            </a:r>
            <a:r>
              <a:rPr lang="nb-NO" dirty="0"/>
              <a:t>.</a:t>
            </a:r>
          </a:p>
          <a:p>
            <a:pPr lvl="1"/>
            <a:r>
              <a:rPr lang="nb-NO" dirty="0" err="1"/>
              <a:t>Figures</a:t>
            </a:r>
            <a:r>
              <a:rPr lang="nb-NO" dirty="0"/>
              <a:t> and </a:t>
            </a:r>
            <a:r>
              <a:rPr lang="nb-NO" dirty="0" err="1"/>
              <a:t>calculations</a:t>
            </a:r>
            <a:r>
              <a:rPr lang="nb-NO" dirty="0"/>
              <a:t> </a:t>
            </a:r>
            <a:r>
              <a:rPr lang="nb-NO" dirty="0" err="1"/>
              <a:t>can</a:t>
            </a:r>
            <a:r>
              <a:rPr lang="nb-NO" dirty="0"/>
              <a:t> be </a:t>
            </a:r>
            <a:r>
              <a:rPr lang="nb-NO" dirty="0" err="1"/>
              <a:t>drawn</a:t>
            </a:r>
            <a:r>
              <a:rPr lang="nb-NO" dirty="0"/>
              <a:t> </a:t>
            </a:r>
            <a:r>
              <a:rPr lang="nb-NO" dirty="0" err="1"/>
              <a:t>on</a:t>
            </a:r>
            <a:r>
              <a:rPr lang="nb-NO" dirty="0"/>
              <a:t> </a:t>
            </a:r>
            <a:r>
              <a:rPr lang="nb-NO" dirty="0" err="1"/>
              <a:t>paper</a:t>
            </a:r>
            <a:r>
              <a:rPr lang="nb-NO" dirty="0"/>
              <a:t>, </a:t>
            </a:r>
            <a:r>
              <a:rPr lang="nb-NO" dirty="0" err="1"/>
              <a:t>insert</a:t>
            </a:r>
            <a:r>
              <a:rPr lang="nb-NO" dirty="0"/>
              <a:t> </a:t>
            </a:r>
            <a:r>
              <a:rPr lang="nb-NO" dirty="0" err="1"/>
              <a:t>the</a:t>
            </a:r>
            <a:r>
              <a:rPr lang="nb-NO" dirty="0"/>
              <a:t> </a:t>
            </a:r>
            <a:r>
              <a:rPr lang="nb-NO" dirty="0" err="1"/>
              <a:t>picture</a:t>
            </a:r>
            <a:r>
              <a:rPr lang="nb-NO" dirty="0"/>
              <a:t> in </a:t>
            </a:r>
            <a:r>
              <a:rPr lang="nb-NO" dirty="0" err="1"/>
              <a:t>the</a:t>
            </a:r>
            <a:r>
              <a:rPr lang="nb-NO" dirty="0"/>
              <a:t> </a:t>
            </a:r>
            <a:r>
              <a:rPr lang="nb-NO" dirty="0" err="1"/>
              <a:t>answer</a:t>
            </a:r>
            <a:r>
              <a:rPr lang="nb-NO" dirty="0"/>
              <a:t> :-)</a:t>
            </a:r>
          </a:p>
        </p:txBody>
      </p:sp>
      <p:sp>
        <p:nvSpPr>
          <p:cNvPr id="5" name="Slide Number Placeholder 4">
            <a:extLst>
              <a:ext uri="{FF2B5EF4-FFF2-40B4-BE49-F238E27FC236}">
                <a16:creationId xmlns:a16="http://schemas.microsoft.com/office/drawing/2014/main" id="{31747BB0-D2EE-4DEB-AFA9-692544563D0D}"/>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42</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3990867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Examples</a:t>
            </a:r>
            <a:r>
              <a:rPr lang="nb-NO" dirty="0"/>
              <a:t> </a:t>
            </a:r>
            <a:r>
              <a:rPr lang="nb-NO" dirty="0" err="1"/>
              <a:t>of</a:t>
            </a:r>
            <a:r>
              <a:rPr lang="nb-NO" dirty="0"/>
              <a:t> </a:t>
            </a:r>
            <a:r>
              <a:rPr lang="nb-NO" dirty="0" err="1"/>
              <a:t>practical</a:t>
            </a:r>
            <a:r>
              <a:rPr lang="nb-NO" dirty="0"/>
              <a:t> </a:t>
            </a:r>
            <a:r>
              <a:rPr lang="nb-NO" dirty="0" err="1"/>
              <a:t>tasks</a:t>
            </a:r>
            <a:endParaRPr lang="nb-NO" dirty="0"/>
          </a:p>
        </p:txBody>
      </p:sp>
      <p:sp>
        <p:nvSpPr>
          <p:cNvPr id="3" name="Content Placeholder 2"/>
          <p:cNvSpPr>
            <a:spLocks noGrp="1"/>
          </p:cNvSpPr>
          <p:nvPr>
            <p:ph idx="1"/>
            <p:custDataLst>
              <p:tags r:id="rId3"/>
            </p:custDataLst>
          </p:nvPr>
        </p:nvSpPr>
        <p:spPr>
          <a:xfrm>
            <a:off x="609600" y="1124744"/>
            <a:ext cx="10972800" cy="5544616"/>
          </a:xfrm>
        </p:spPr>
        <p:txBody>
          <a:bodyPr>
            <a:normAutofit lnSpcReduction="10000"/>
          </a:bodyPr>
          <a:lstStyle/>
          <a:p>
            <a:r>
              <a:rPr lang="nb-NO" dirty="0" err="1"/>
              <a:t>Use</a:t>
            </a:r>
            <a:r>
              <a:rPr lang="nb-NO" dirty="0"/>
              <a:t> a standard </a:t>
            </a:r>
            <a:r>
              <a:rPr lang="nb-NO" dirty="0" err="1"/>
              <a:t>network</a:t>
            </a:r>
            <a:r>
              <a:rPr lang="nb-NO" dirty="0"/>
              <a:t> </a:t>
            </a:r>
            <a:r>
              <a:rPr lang="nb-NO" dirty="0" err="1"/>
              <a:t>tool</a:t>
            </a:r>
            <a:r>
              <a:rPr lang="nb-NO" dirty="0"/>
              <a:t> </a:t>
            </a:r>
            <a:r>
              <a:rPr lang="nb-NO" dirty="0" err="1"/>
              <a:t>on</a:t>
            </a:r>
            <a:r>
              <a:rPr lang="nb-NO" dirty="0"/>
              <a:t> </a:t>
            </a:r>
            <a:r>
              <a:rPr lang="nb-NO" dirty="0" err="1"/>
              <a:t>the</a:t>
            </a:r>
            <a:r>
              <a:rPr lang="nb-NO" dirty="0"/>
              <a:t> </a:t>
            </a:r>
            <a:r>
              <a:rPr lang="nb-NO" dirty="0" err="1"/>
              <a:t>command</a:t>
            </a:r>
            <a:r>
              <a:rPr lang="nb-NO" dirty="0"/>
              <a:t> line and </a:t>
            </a:r>
            <a:r>
              <a:rPr lang="nb-NO" dirty="0" err="1"/>
              <a:t>copy</a:t>
            </a:r>
            <a:r>
              <a:rPr lang="nb-NO" dirty="0"/>
              <a:t> </a:t>
            </a:r>
            <a:r>
              <a:rPr lang="nb-NO" dirty="0" err="1"/>
              <a:t>the</a:t>
            </a:r>
            <a:r>
              <a:rPr lang="nb-NO" dirty="0"/>
              <a:t> output from </a:t>
            </a:r>
            <a:r>
              <a:rPr lang="nb-NO" dirty="0" err="1"/>
              <a:t>the</a:t>
            </a:r>
            <a:r>
              <a:rPr lang="nb-NO" dirty="0"/>
              <a:t> </a:t>
            </a:r>
            <a:r>
              <a:rPr lang="nb-NO" dirty="0" err="1"/>
              <a:t>tool</a:t>
            </a:r>
            <a:r>
              <a:rPr lang="nb-NO" dirty="0"/>
              <a:t> in </a:t>
            </a:r>
            <a:r>
              <a:rPr lang="nb-NO" dirty="0" err="1"/>
              <a:t>the</a:t>
            </a:r>
            <a:r>
              <a:rPr lang="nb-NO" dirty="0"/>
              <a:t> </a:t>
            </a:r>
            <a:r>
              <a:rPr lang="nb-NO" dirty="0" err="1"/>
              <a:t>answer</a:t>
            </a:r>
            <a:r>
              <a:rPr lang="nb-NO" dirty="0"/>
              <a:t>; for </a:t>
            </a:r>
            <a:r>
              <a:rPr lang="nb-NO" dirty="0" err="1"/>
              <a:t>example</a:t>
            </a:r>
            <a:r>
              <a:rPr lang="nb-NO" dirty="0"/>
              <a:t> </a:t>
            </a:r>
            <a:r>
              <a:rPr lang="nb-NO" b="1" dirty="0" err="1"/>
              <a:t>traceroute</a:t>
            </a:r>
            <a:endParaRPr lang="nb-NO" b="1" dirty="0"/>
          </a:p>
          <a:p>
            <a:endParaRPr lang="nb-NO" dirty="0"/>
          </a:p>
          <a:p>
            <a:r>
              <a:rPr lang="nb-NO" dirty="0"/>
              <a:t>Advanced </a:t>
            </a:r>
            <a:r>
              <a:rPr lang="nb-NO" dirty="0" err="1"/>
              <a:t>tools</a:t>
            </a:r>
            <a:r>
              <a:rPr lang="nb-NO" dirty="0"/>
              <a:t>:</a:t>
            </a:r>
          </a:p>
          <a:p>
            <a:pPr marL="0" indent="0">
              <a:buNone/>
            </a:pPr>
            <a:endParaRPr lang="nb-NO" dirty="0"/>
          </a:p>
          <a:p>
            <a:pPr marL="0" indent="0">
              <a:buNone/>
            </a:pPr>
            <a:r>
              <a:rPr lang="nb-NO" i="1" dirty="0"/>
              <a:t>In </a:t>
            </a:r>
            <a:r>
              <a:rPr lang="nb-NO" i="1" dirty="0" err="1"/>
              <a:t>this</a:t>
            </a:r>
            <a:r>
              <a:rPr lang="nb-NO" i="1" dirty="0"/>
              <a:t> </a:t>
            </a:r>
            <a:r>
              <a:rPr lang="nb-NO" i="1" dirty="0" err="1"/>
              <a:t>assignment</a:t>
            </a:r>
            <a:r>
              <a:rPr lang="nb-NO" i="1" dirty="0"/>
              <a:t> </a:t>
            </a:r>
            <a:r>
              <a:rPr lang="nb-NO" i="1" dirty="0" err="1"/>
              <a:t>you</a:t>
            </a:r>
            <a:r>
              <a:rPr lang="nb-NO" i="1" dirty="0"/>
              <a:t> </a:t>
            </a:r>
            <a:r>
              <a:rPr lang="nb-NO" i="1" dirty="0" err="1"/>
              <a:t>will</a:t>
            </a:r>
            <a:r>
              <a:rPr lang="nb-NO" i="1" dirty="0"/>
              <a:t> </a:t>
            </a:r>
            <a:r>
              <a:rPr lang="nb-NO" i="1" dirty="0" err="1"/>
              <a:t>demonstrate</a:t>
            </a:r>
            <a:r>
              <a:rPr lang="nb-NO" i="1" dirty="0"/>
              <a:t> an </a:t>
            </a:r>
            <a:r>
              <a:rPr lang="nb-NO" i="1" dirty="0" err="1"/>
              <a:t>understanding</a:t>
            </a:r>
            <a:r>
              <a:rPr lang="nb-NO" i="1" dirty="0"/>
              <a:t> </a:t>
            </a:r>
            <a:r>
              <a:rPr lang="nb-NO" i="1" dirty="0" err="1"/>
              <a:t>of</a:t>
            </a:r>
            <a:r>
              <a:rPr lang="nb-NO" i="1" dirty="0"/>
              <a:t> </a:t>
            </a:r>
            <a:r>
              <a:rPr lang="nb-NO" i="1" dirty="0" err="1"/>
              <a:t>the</a:t>
            </a:r>
            <a:r>
              <a:rPr lang="nb-NO" i="1" dirty="0"/>
              <a:t> </a:t>
            </a:r>
            <a:r>
              <a:rPr lang="nb-NO" i="1" dirty="0" err="1"/>
              <a:t>use</a:t>
            </a:r>
            <a:r>
              <a:rPr lang="nb-NO" i="1" dirty="0"/>
              <a:t> </a:t>
            </a:r>
            <a:r>
              <a:rPr lang="nb-NO" i="1" dirty="0" err="1"/>
              <a:t>of</a:t>
            </a:r>
            <a:r>
              <a:rPr lang="nb-NO" i="1" dirty="0"/>
              <a:t> a </a:t>
            </a:r>
            <a:r>
              <a:rPr lang="nb-NO" i="1" dirty="0" err="1"/>
              <a:t>raw-socket</a:t>
            </a:r>
            <a:r>
              <a:rPr lang="nb-NO" i="1" dirty="0"/>
              <a:t> emulator </a:t>
            </a:r>
            <a:r>
              <a:rPr lang="nb-NO" i="1" dirty="0" err="1"/>
              <a:t>tool</a:t>
            </a:r>
            <a:r>
              <a:rPr lang="nb-NO" i="1" dirty="0"/>
              <a:t> </a:t>
            </a:r>
            <a:r>
              <a:rPr lang="nb-NO" i="1" dirty="0" err="1"/>
              <a:t>such</a:t>
            </a:r>
            <a:r>
              <a:rPr lang="nb-NO" i="1" dirty="0"/>
              <a:t> as </a:t>
            </a:r>
            <a:r>
              <a:rPr lang="nb-NO" b="1" i="1" dirty="0" err="1"/>
              <a:t>PuTTY</a:t>
            </a:r>
            <a:r>
              <a:rPr lang="nb-NO" i="1" dirty="0"/>
              <a:t> (Windows) or </a:t>
            </a:r>
            <a:r>
              <a:rPr lang="nb-NO" b="1" i="1" dirty="0"/>
              <a:t>telnet</a:t>
            </a:r>
            <a:r>
              <a:rPr lang="nb-NO" i="1" dirty="0"/>
              <a:t> (Linux / OSX), a </a:t>
            </a:r>
            <a:r>
              <a:rPr lang="nb-NO" i="1" dirty="0" err="1"/>
              <a:t>good</a:t>
            </a:r>
            <a:r>
              <a:rPr lang="nb-NO" i="1" dirty="0"/>
              <a:t> </a:t>
            </a:r>
            <a:r>
              <a:rPr lang="nb-NO" i="1" dirty="0" err="1"/>
              <a:t>understanding</a:t>
            </a:r>
            <a:r>
              <a:rPr lang="nb-NO" i="1" dirty="0"/>
              <a:t> </a:t>
            </a:r>
            <a:r>
              <a:rPr lang="nb-NO" i="1" dirty="0" err="1"/>
              <a:t>of</a:t>
            </a:r>
            <a:r>
              <a:rPr lang="nb-NO" i="1" dirty="0"/>
              <a:t> </a:t>
            </a:r>
            <a:r>
              <a:rPr lang="nb-NO" i="1" dirty="0" err="1"/>
              <a:t>the</a:t>
            </a:r>
            <a:r>
              <a:rPr lang="nb-NO" i="1" dirty="0"/>
              <a:t> SMTP </a:t>
            </a:r>
            <a:r>
              <a:rPr lang="nb-NO" i="1" dirty="0" err="1"/>
              <a:t>protocol</a:t>
            </a:r>
            <a:r>
              <a:rPr lang="nb-NO" i="1" dirty="0"/>
              <a:t> is </a:t>
            </a:r>
            <a:r>
              <a:rPr lang="nb-NO" i="1" dirty="0" err="1"/>
              <a:t>also</a:t>
            </a:r>
            <a:r>
              <a:rPr lang="nb-NO" i="1" dirty="0"/>
              <a:t> </a:t>
            </a:r>
            <a:r>
              <a:rPr lang="nb-NO" i="1" dirty="0" err="1"/>
              <a:t>required</a:t>
            </a:r>
            <a:r>
              <a:rPr lang="nb-NO" i="1" dirty="0"/>
              <a:t> to </a:t>
            </a:r>
            <a:r>
              <a:rPr lang="nb-NO" i="1" dirty="0" err="1"/>
              <a:t>complete</a:t>
            </a:r>
            <a:r>
              <a:rPr lang="nb-NO" i="1" dirty="0"/>
              <a:t> </a:t>
            </a:r>
            <a:r>
              <a:rPr lang="nb-NO" i="1" dirty="0" err="1"/>
              <a:t>this</a:t>
            </a:r>
            <a:r>
              <a:rPr lang="nb-NO" i="1" dirty="0"/>
              <a:t> </a:t>
            </a:r>
            <a:r>
              <a:rPr lang="nb-NO" i="1" dirty="0" err="1"/>
              <a:t>assignment</a:t>
            </a:r>
            <a:r>
              <a:rPr lang="nb-NO" i="1" dirty="0"/>
              <a:t>.</a:t>
            </a:r>
          </a:p>
          <a:p>
            <a:pPr marL="0" indent="0">
              <a:buNone/>
            </a:pPr>
            <a:r>
              <a:rPr lang="nb-NO" i="1" dirty="0" err="1"/>
              <a:t>You</a:t>
            </a:r>
            <a:r>
              <a:rPr lang="nb-NO" i="1" dirty="0"/>
              <a:t> must </a:t>
            </a:r>
            <a:r>
              <a:rPr lang="nb-NO" i="1" dirty="0" err="1"/>
              <a:t>connect</a:t>
            </a:r>
            <a:r>
              <a:rPr lang="nb-NO" i="1" dirty="0"/>
              <a:t> to SMTP </a:t>
            </a:r>
            <a:r>
              <a:rPr lang="nb-NO" i="1" dirty="0" err="1"/>
              <a:t>on</a:t>
            </a:r>
            <a:r>
              <a:rPr lang="nb-NO" i="1" dirty="0"/>
              <a:t> </a:t>
            </a:r>
            <a:r>
              <a:rPr lang="nb-NO" i="1" dirty="0" err="1"/>
              <a:t>the</a:t>
            </a:r>
            <a:r>
              <a:rPr lang="nb-NO" i="1" dirty="0"/>
              <a:t> standard port (</a:t>
            </a:r>
            <a:r>
              <a:rPr lang="nb-NO" i="1" dirty="0" err="1"/>
              <a:t>Raw</a:t>
            </a:r>
            <a:r>
              <a:rPr lang="nb-NO" i="1" dirty="0"/>
              <a:t> </a:t>
            </a:r>
            <a:r>
              <a:rPr lang="nb-NO" i="1" dirty="0" err="1"/>
              <a:t>connection</a:t>
            </a:r>
            <a:r>
              <a:rPr lang="nb-NO" i="1" dirty="0"/>
              <a:t> type), </a:t>
            </a:r>
            <a:r>
              <a:rPr lang="nb-NO" i="1" dirty="0" err="1"/>
              <a:t>on</a:t>
            </a:r>
            <a:r>
              <a:rPr lang="nb-NO" i="1" dirty="0"/>
              <a:t> host </a:t>
            </a:r>
            <a:r>
              <a:rPr lang="nb-NO" i="1" dirty="0" err="1"/>
              <a:t>send.one.com</a:t>
            </a:r>
            <a:r>
              <a:rPr lang="nb-NO" i="1" dirty="0"/>
              <a:t>. </a:t>
            </a:r>
            <a:r>
              <a:rPr lang="nb-NO" i="1" dirty="0" err="1"/>
              <a:t>You</a:t>
            </a:r>
            <a:r>
              <a:rPr lang="nb-NO" i="1" dirty="0"/>
              <a:t> must send an EMAIL from [</a:t>
            </a:r>
            <a:r>
              <a:rPr lang="nb-NO" i="1" dirty="0" err="1"/>
              <a:t>candidate</a:t>
            </a:r>
            <a:r>
              <a:rPr lang="nb-NO" i="1" dirty="0"/>
              <a:t> </a:t>
            </a:r>
            <a:r>
              <a:rPr lang="nb-NO" i="1" dirty="0" err="1"/>
              <a:t>number</a:t>
            </a:r>
            <a:r>
              <a:rPr lang="nb-NO" i="1" dirty="0"/>
              <a:t>] @ h-</a:t>
            </a:r>
            <a:r>
              <a:rPr lang="nb-NO" i="1" dirty="0" err="1"/>
              <a:t>ck.me</a:t>
            </a:r>
            <a:r>
              <a:rPr lang="nb-NO" i="1" dirty="0"/>
              <a:t> to </a:t>
            </a:r>
            <a:r>
              <a:rPr lang="nb-NO" i="1" dirty="0" err="1"/>
              <a:t>besvarelse@h-ck.me</a:t>
            </a:r>
            <a:r>
              <a:rPr lang="nb-NO" i="1" dirty="0"/>
              <a:t>, </a:t>
            </a:r>
            <a:r>
              <a:rPr lang="nb-NO" i="1" dirty="0" err="1"/>
              <a:t>the</a:t>
            </a:r>
            <a:r>
              <a:rPr lang="nb-NO" i="1" dirty="0"/>
              <a:t> email must be </a:t>
            </a:r>
            <a:r>
              <a:rPr lang="nb-NO" i="1" dirty="0" err="1"/>
              <a:t>entitled</a:t>
            </a:r>
            <a:r>
              <a:rPr lang="nb-NO" i="1" dirty="0"/>
              <a:t> «ASSIGNMENT 42» and body «OK».</a:t>
            </a:r>
          </a:p>
          <a:p>
            <a:pPr marL="0" indent="0">
              <a:buNone/>
            </a:pPr>
            <a:r>
              <a:rPr lang="nb-NO" i="1" dirty="0" err="1"/>
              <a:t>What</a:t>
            </a:r>
            <a:r>
              <a:rPr lang="nb-NO" i="1" dirty="0"/>
              <a:t> </a:t>
            </a:r>
            <a:r>
              <a:rPr lang="nb-NO" i="1" dirty="0" err="1"/>
              <a:t>response</a:t>
            </a:r>
            <a:r>
              <a:rPr lang="nb-NO" i="1" dirty="0"/>
              <a:t> do </a:t>
            </a:r>
            <a:r>
              <a:rPr lang="nb-NO" i="1" dirty="0" err="1"/>
              <a:t>you</a:t>
            </a:r>
            <a:r>
              <a:rPr lang="nb-NO" i="1" dirty="0"/>
              <a:t> </a:t>
            </a:r>
            <a:r>
              <a:rPr lang="nb-NO" i="1" dirty="0" err="1"/>
              <a:t>get</a:t>
            </a:r>
            <a:r>
              <a:rPr lang="nb-NO" i="1" dirty="0"/>
              <a:t> back from </a:t>
            </a:r>
            <a:r>
              <a:rPr lang="nb-NO" i="1" dirty="0" err="1"/>
              <a:t>this</a:t>
            </a:r>
            <a:r>
              <a:rPr lang="nb-NO" i="1" dirty="0"/>
              <a:t> server (</a:t>
            </a:r>
            <a:r>
              <a:rPr lang="nb-NO" i="1" dirty="0" err="1"/>
              <a:t>provide</a:t>
            </a:r>
            <a:r>
              <a:rPr lang="nb-NO" i="1" dirty="0"/>
              <a:t> full </a:t>
            </a:r>
            <a:r>
              <a:rPr lang="nb-NO" i="1" dirty="0" err="1"/>
              <a:t>response</a:t>
            </a:r>
            <a:r>
              <a:rPr lang="nb-NO" i="1" dirty="0"/>
              <a:t> from server)? </a:t>
            </a:r>
            <a:r>
              <a:rPr lang="nb-NO" i="1" dirty="0" err="1"/>
              <a:t>Explain</a:t>
            </a:r>
            <a:r>
              <a:rPr lang="nb-NO" i="1" dirty="0"/>
              <a:t> </a:t>
            </a:r>
            <a:r>
              <a:rPr lang="nb-NO" i="1" dirty="0" err="1"/>
              <a:t>the</a:t>
            </a:r>
            <a:r>
              <a:rPr lang="nb-NO" i="1" dirty="0"/>
              <a:t> </a:t>
            </a:r>
            <a:r>
              <a:rPr lang="nb-NO" i="1" dirty="0" err="1"/>
              <a:t>procedure</a:t>
            </a:r>
            <a:r>
              <a:rPr lang="nb-NO" i="1" dirty="0"/>
              <a:t> </a:t>
            </a:r>
            <a:r>
              <a:rPr lang="nb-NO" i="1" dirty="0" err="1"/>
              <a:t>you</a:t>
            </a:r>
            <a:r>
              <a:rPr lang="nb-NO" i="1" dirty="0"/>
              <a:t> used to </a:t>
            </a:r>
            <a:r>
              <a:rPr lang="nb-NO" i="1" dirty="0" err="1"/>
              <a:t>solve</a:t>
            </a:r>
            <a:r>
              <a:rPr lang="nb-NO" i="1" dirty="0"/>
              <a:t> </a:t>
            </a:r>
            <a:r>
              <a:rPr lang="nb-NO" i="1" dirty="0" err="1"/>
              <a:t>the</a:t>
            </a:r>
            <a:r>
              <a:rPr lang="nb-NO" i="1" dirty="0"/>
              <a:t> problem.</a:t>
            </a:r>
          </a:p>
        </p:txBody>
      </p:sp>
      <p:sp>
        <p:nvSpPr>
          <p:cNvPr id="4" name="Slide Number Placeholder 4">
            <a:extLst>
              <a:ext uri="{FF2B5EF4-FFF2-40B4-BE49-F238E27FC236}">
                <a16:creationId xmlns:a16="http://schemas.microsoft.com/office/drawing/2014/main" id="{E93AB50D-DD56-4435-9725-740BBCE79EEF}"/>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43</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347300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For </a:t>
            </a:r>
            <a:r>
              <a:rPr lang="nb-NO" dirty="0" err="1"/>
              <a:t>optional</a:t>
            </a:r>
            <a:r>
              <a:rPr lang="nb-NO" dirty="0"/>
              <a:t> </a:t>
            </a:r>
            <a:r>
              <a:rPr lang="nb-NO" dirty="0" err="1"/>
              <a:t>self-study</a:t>
            </a:r>
            <a:endParaRPr lang="nb-NO" dirty="0"/>
          </a:p>
        </p:txBody>
      </p:sp>
      <p:sp>
        <p:nvSpPr>
          <p:cNvPr id="5" name="Subtitle 4">
            <a:extLst>
              <a:ext uri="{FF2B5EF4-FFF2-40B4-BE49-F238E27FC236}">
                <a16:creationId xmlns:a16="http://schemas.microsoft.com/office/drawing/2014/main" id="{E6E8A8A2-F3AC-46F4-B156-7E81E527FF9D}"/>
              </a:ext>
            </a:extLst>
          </p:cNvPr>
          <p:cNvSpPr>
            <a:spLocks noGrp="1"/>
          </p:cNvSpPr>
          <p:nvPr>
            <p:ph type="subTitle" idx="1"/>
          </p:nvPr>
        </p:nvSpPr>
        <p:spPr>
          <a:xfrm>
            <a:off x="395748" y="4228641"/>
            <a:ext cx="10214994" cy="2042949"/>
          </a:xfrm>
        </p:spPr>
        <p:txBody>
          <a:bodyPr>
            <a:normAutofit/>
          </a:bodyPr>
          <a:lstStyle/>
          <a:p>
            <a:r>
              <a:rPr lang="nb-NO" dirty="0"/>
              <a:t>For </a:t>
            </a:r>
            <a:r>
              <a:rPr lang="nb-NO" dirty="0" err="1"/>
              <a:t>those</a:t>
            </a:r>
            <a:r>
              <a:rPr lang="nb-NO" dirty="0"/>
              <a:t> </a:t>
            </a:r>
            <a:r>
              <a:rPr lang="nb-NO" dirty="0" err="1"/>
              <a:t>who</a:t>
            </a:r>
            <a:r>
              <a:rPr lang="nb-NO" dirty="0"/>
              <a:t> </a:t>
            </a:r>
            <a:r>
              <a:rPr lang="nb-NO" dirty="0" err="1"/>
              <a:t>want</a:t>
            </a:r>
            <a:r>
              <a:rPr lang="nb-NO" dirty="0"/>
              <a:t> to </a:t>
            </a:r>
            <a:r>
              <a:rPr lang="nb-NO" dirty="0" err="1"/>
              <a:t>learn</a:t>
            </a:r>
            <a:r>
              <a:rPr lang="nb-NO" dirty="0"/>
              <a:t> </a:t>
            </a:r>
            <a:r>
              <a:rPr lang="nb-NO" dirty="0" err="1"/>
              <a:t>some</a:t>
            </a:r>
            <a:r>
              <a:rPr lang="nb-NO" dirty="0"/>
              <a:t> </a:t>
            </a:r>
            <a:r>
              <a:rPr lang="nb-NO" dirty="0" err="1"/>
              <a:t>topics</a:t>
            </a:r>
            <a:r>
              <a:rPr lang="nb-NO" dirty="0"/>
              <a:t> more in </a:t>
            </a:r>
            <a:r>
              <a:rPr lang="nb-NO" dirty="0" err="1"/>
              <a:t>depth</a:t>
            </a:r>
            <a:r>
              <a:rPr lang="nb-NO" dirty="0"/>
              <a:t> to understand it </a:t>
            </a:r>
            <a:r>
              <a:rPr lang="nb-NO" dirty="0" err="1"/>
              <a:t>better</a:t>
            </a:r>
            <a:r>
              <a:rPr lang="nb-NO" dirty="0"/>
              <a:t>, </a:t>
            </a:r>
            <a:r>
              <a:rPr lang="nb-NO" dirty="0" err="1"/>
              <a:t>here</a:t>
            </a:r>
            <a:r>
              <a:rPr lang="nb-NO" dirty="0"/>
              <a:t> </a:t>
            </a:r>
            <a:r>
              <a:rPr lang="nb-NO" dirty="0" err="1"/>
              <a:t>are</a:t>
            </a:r>
            <a:r>
              <a:rPr lang="nb-NO" dirty="0"/>
              <a:t> </a:t>
            </a:r>
            <a:r>
              <a:rPr lang="nb-NO" dirty="0" err="1"/>
              <a:t>some</a:t>
            </a:r>
            <a:r>
              <a:rPr lang="nb-NO" dirty="0"/>
              <a:t> </a:t>
            </a:r>
            <a:r>
              <a:rPr lang="nb-NO" dirty="0" err="1"/>
              <a:t>extra</a:t>
            </a:r>
            <a:r>
              <a:rPr lang="nb-NO" dirty="0"/>
              <a:t> </a:t>
            </a:r>
            <a:r>
              <a:rPr lang="nb-NO" dirty="0" err="1"/>
              <a:t>topics</a:t>
            </a:r>
            <a:r>
              <a:rPr lang="nb-NO" dirty="0"/>
              <a:t> </a:t>
            </a:r>
            <a:r>
              <a:rPr lang="nb-NO" dirty="0" err="1"/>
              <a:t>related</a:t>
            </a:r>
            <a:r>
              <a:rPr lang="nb-NO" dirty="0"/>
              <a:t> to </a:t>
            </a:r>
            <a:r>
              <a:rPr lang="nb-NO" dirty="0" err="1"/>
              <a:t>today's</a:t>
            </a:r>
            <a:r>
              <a:rPr lang="nb-NO" dirty="0"/>
              <a:t> </a:t>
            </a:r>
            <a:r>
              <a:rPr lang="nb-NO" dirty="0" err="1"/>
              <a:t>teaching</a:t>
            </a:r>
            <a:r>
              <a:rPr lang="nb-NO" dirty="0"/>
              <a:t>, it must be </a:t>
            </a:r>
            <a:r>
              <a:rPr lang="nb-NO" dirty="0" err="1"/>
              <a:t>expected</a:t>
            </a:r>
            <a:r>
              <a:rPr lang="nb-NO" dirty="0"/>
              <a:t> </a:t>
            </a:r>
            <a:r>
              <a:rPr lang="nb-NO" dirty="0" err="1"/>
              <a:t>some</a:t>
            </a:r>
            <a:r>
              <a:rPr lang="nb-NO" dirty="0"/>
              <a:t> personal </a:t>
            </a:r>
            <a:r>
              <a:rPr lang="nb-NO" dirty="0" err="1"/>
              <a:t>work</a:t>
            </a:r>
            <a:r>
              <a:rPr lang="nb-NO" dirty="0"/>
              <a:t> to understand </a:t>
            </a:r>
            <a:r>
              <a:rPr lang="nb-NO" dirty="0" err="1"/>
              <a:t>these</a:t>
            </a:r>
            <a:r>
              <a:rPr lang="nb-NO" dirty="0"/>
              <a:t> </a:t>
            </a:r>
            <a:r>
              <a:rPr lang="nb-NO" dirty="0" err="1"/>
              <a:t>topics</a:t>
            </a:r>
            <a:r>
              <a:rPr lang="nb-NO" dirty="0"/>
              <a:t>.</a:t>
            </a:r>
          </a:p>
          <a:p>
            <a:r>
              <a:rPr lang="nb-NO" dirty="0" err="1"/>
              <a:t>There</a:t>
            </a:r>
            <a:r>
              <a:rPr lang="nb-NO" dirty="0"/>
              <a:t> </a:t>
            </a:r>
            <a:r>
              <a:rPr lang="nb-NO" dirty="0" err="1"/>
              <a:t>will</a:t>
            </a:r>
            <a:r>
              <a:rPr lang="nb-NO" dirty="0"/>
              <a:t> be </a:t>
            </a:r>
            <a:r>
              <a:rPr lang="nb-NO" dirty="0" err="1"/>
              <a:t>no</a:t>
            </a:r>
            <a:r>
              <a:rPr lang="nb-NO" dirty="0"/>
              <a:t> questions </a:t>
            </a:r>
            <a:r>
              <a:rPr lang="nb-NO" dirty="0" err="1"/>
              <a:t>on</a:t>
            </a:r>
            <a:r>
              <a:rPr lang="nb-NO" dirty="0"/>
              <a:t> </a:t>
            </a:r>
            <a:r>
              <a:rPr lang="nb-NO" dirty="0" err="1"/>
              <a:t>the</a:t>
            </a:r>
            <a:r>
              <a:rPr lang="nb-NO" dirty="0"/>
              <a:t> </a:t>
            </a:r>
            <a:r>
              <a:rPr lang="nb-NO" dirty="0" err="1"/>
              <a:t>exam</a:t>
            </a:r>
            <a:r>
              <a:rPr lang="nb-NO" dirty="0"/>
              <a:t> from </a:t>
            </a:r>
            <a:r>
              <a:rPr lang="nb-NO" dirty="0" err="1"/>
              <a:t>these</a:t>
            </a:r>
            <a:r>
              <a:rPr lang="nb-NO" dirty="0"/>
              <a:t>, and </a:t>
            </a:r>
            <a:r>
              <a:rPr lang="nb-NO" dirty="0" err="1"/>
              <a:t>this</a:t>
            </a:r>
            <a:r>
              <a:rPr lang="nb-NO" dirty="0"/>
              <a:t> is </a:t>
            </a:r>
            <a:r>
              <a:rPr lang="nb-NO" dirty="0" err="1"/>
              <a:t>therefore</a:t>
            </a:r>
            <a:r>
              <a:rPr lang="nb-NO" dirty="0"/>
              <a:t> not </a:t>
            </a:r>
            <a:r>
              <a:rPr lang="nb-NO" dirty="0" err="1"/>
              <a:t>considered</a:t>
            </a:r>
            <a:r>
              <a:rPr lang="nb-NO" dirty="0"/>
              <a:t> to be part </a:t>
            </a:r>
            <a:r>
              <a:rPr lang="nb-NO" dirty="0" err="1"/>
              <a:t>of</a:t>
            </a:r>
            <a:r>
              <a:rPr lang="nb-NO" dirty="0"/>
              <a:t> </a:t>
            </a:r>
            <a:r>
              <a:rPr lang="nb-NO" dirty="0" err="1"/>
              <a:t>the</a:t>
            </a:r>
            <a:r>
              <a:rPr lang="nb-NO" dirty="0"/>
              <a:t> syllabus.</a:t>
            </a:r>
          </a:p>
        </p:txBody>
      </p:sp>
      <p:sp>
        <p:nvSpPr>
          <p:cNvPr id="3" name="Slide Number Placeholder 2"/>
          <p:cNvSpPr>
            <a:spLocks noGrp="1"/>
          </p:cNvSpPr>
          <p:nvPr>
            <p:ph type="sldNum" sz="quarter" idx="4294967295"/>
          </p:nvPr>
        </p:nvSpPr>
        <p:spPr/>
        <p:txBody>
          <a:bodyPr/>
          <a:lstStyle/>
          <a:p>
            <a:pPr>
              <a:buFontTx/>
              <a:buNone/>
              <a:defRPr/>
            </a:pPr>
            <a:fld id="{14E1EE19-6ACC-40B0-8BA0-67E237E80199}" type="slidenum">
              <a:rPr lang="en-US" smtClean="0"/>
              <a:pPr>
                <a:buFontTx/>
                <a:buNone/>
                <a:defRPr/>
              </a:pPr>
              <a:t>44</a:t>
            </a:fld>
            <a:endParaRPr lang="en-US" dirty="0"/>
          </a:p>
        </p:txBody>
      </p:sp>
    </p:spTree>
    <p:custDataLst>
      <p:tags r:id="rId1"/>
    </p:custDataLst>
    <p:extLst>
      <p:ext uri="{BB962C8B-B14F-4D97-AF65-F5344CB8AC3E}">
        <p14:creationId xmlns:p14="http://schemas.microsoft.com/office/powerpoint/2010/main" val="36303127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custDataLst>
              <p:tags r:id="rId2"/>
            </p:custDataLst>
          </p:nvPr>
        </p:nvSpPr>
        <p:spPr/>
        <p:txBody>
          <a:bodyPr>
            <a:normAutofit/>
          </a:bodyPr>
          <a:lstStyle/>
          <a:p>
            <a:r>
              <a:rPr lang="en-US" dirty="0"/>
              <a:t>Error </a:t>
            </a:r>
            <a:r>
              <a:rPr lang="en-US" dirty="0">
                <a:solidFill>
                  <a:srgbClr val="FF0000"/>
                </a:solidFill>
              </a:rPr>
              <a:t>detection</a:t>
            </a:r>
          </a:p>
        </p:txBody>
      </p:sp>
      <p:sp>
        <p:nvSpPr>
          <p:cNvPr id="162820" name="Text Box 4"/>
          <p:cNvSpPr txBox="1">
            <a:spLocks noChangeArrowheads="1"/>
          </p:cNvSpPr>
          <p:nvPr>
            <p:custDataLst>
              <p:tags r:id="rId3"/>
            </p:custDataLst>
          </p:nvPr>
        </p:nvSpPr>
        <p:spPr bwMode="auto">
          <a:xfrm>
            <a:off x="1678745" y="1017588"/>
            <a:ext cx="8918917" cy="2246769"/>
          </a:xfrm>
          <a:prstGeom prst="rect">
            <a:avLst/>
          </a:prstGeom>
          <a:noFill/>
          <a:ln w="9525">
            <a:noFill/>
            <a:miter lim="800000"/>
            <a:headEnd/>
            <a:tailEnd/>
          </a:ln>
          <a:effectLst/>
        </p:spPr>
        <p:txBody>
          <a:bodyPr wrap="square">
            <a:spAutoFit/>
          </a:bodyPr>
          <a:lstStyle/>
          <a:p>
            <a:pPr marL="342900" indent="-342900">
              <a:buFont typeface="Arial" pitchFamily="34" charset="0"/>
              <a:buChar char="•"/>
            </a:pPr>
            <a:r>
              <a:rPr lang="en-US" sz="2000" dirty="0">
                <a:solidFill>
                  <a:srgbClr val="FF0000"/>
                </a:solidFill>
              </a:rPr>
              <a:t>D</a:t>
            </a:r>
            <a:r>
              <a:rPr lang="en-US" sz="2000" dirty="0"/>
              <a:t>     = Data protected by error checks may include header fields</a:t>
            </a:r>
          </a:p>
          <a:p>
            <a:pPr marL="342900" indent="-342900">
              <a:buFont typeface="Arial" pitchFamily="34" charset="0"/>
              <a:buChar char="•"/>
            </a:pPr>
            <a:r>
              <a:rPr lang="en-US" sz="2000" dirty="0">
                <a:solidFill>
                  <a:srgbClr val="FF0000"/>
                </a:solidFill>
              </a:rPr>
              <a:t>EDC</a:t>
            </a:r>
            <a:r>
              <a:rPr lang="en-US" sz="2000" dirty="0"/>
              <a:t> = </a:t>
            </a:r>
            <a:r>
              <a:rPr lang="en-US" sz="2000" dirty="0">
                <a:solidFill>
                  <a:srgbClr val="FF0000"/>
                </a:solidFill>
              </a:rPr>
              <a:t>E</a:t>
            </a:r>
            <a:r>
              <a:rPr lang="en-US" sz="2000" dirty="0"/>
              <a:t>rror </a:t>
            </a:r>
            <a:r>
              <a:rPr lang="en-US" sz="2000" dirty="0">
                <a:solidFill>
                  <a:srgbClr val="FF0000"/>
                </a:solidFill>
              </a:rPr>
              <a:t>D</a:t>
            </a:r>
            <a:r>
              <a:rPr lang="en-US" sz="2000" dirty="0"/>
              <a:t>etection and </a:t>
            </a:r>
            <a:r>
              <a:rPr lang="en-US" sz="2000" dirty="0">
                <a:solidFill>
                  <a:srgbClr val="FF0000"/>
                </a:solidFill>
              </a:rPr>
              <a:t>C</a:t>
            </a:r>
            <a:r>
              <a:rPr lang="en-US" sz="2000" dirty="0"/>
              <a:t>orrection bits (redundant bit)</a:t>
            </a:r>
            <a:endParaRPr lang="en-US" sz="2000" dirty="0">
              <a:solidFill>
                <a:srgbClr val="FF0000"/>
              </a:solidFill>
            </a:endParaRPr>
          </a:p>
          <a:p>
            <a:endParaRPr lang="en-US" sz="2000" dirty="0"/>
          </a:p>
          <a:p>
            <a:pPr marL="342900" indent="-342900">
              <a:buFont typeface="Arial" pitchFamily="34" charset="0"/>
              <a:buChar char="•"/>
            </a:pPr>
            <a:r>
              <a:rPr lang="en-US" sz="2000" dirty="0"/>
              <a:t>Error detection is not 100% reliable</a:t>
            </a:r>
          </a:p>
          <a:p>
            <a:pPr marL="800100" lvl="1" indent="-342900">
              <a:buFont typeface="Arial" pitchFamily="34" charset="0"/>
              <a:buChar char="•"/>
            </a:pPr>
            <a:r>
              <a:rPr lang="en-US" sz="2000" dirty="0"/>
              <a:t> the protocol can overlook errors (although it is rare)</a:t>
            </a:r>
          </a:p>
          <a:p>
            <a:pPr marL="800100" lvl="1" indent="-342900">
              <a:buFont typeface="Arial" pitchFamily="34" charset="0"/>
              <a:buChar char="•"/>
            </a:pPr>
            <a:r>
              <a:rPr lang="en-US" sz="2000" dirty="0"/>
              <a:t> </a:t>
            </a:r>
            <a:r>
              <a:rPr lang="en-US" sz="2000" dirty="0">
                <a:solidFill>
                  <a:srgbClr val="FF0000"/>
                </a:solidFill>
              </a:rPr>
              <a:t>more</a:t>
            </a:r>
            <a:r>
              <a:rPr lang="en-US" sz="2000" dirty="0"/>
              <a:t> error detection </a:t>
            </a:r>
            <a:r>
              <a:rPr lang="en-US" sz="2000" dirty="0">
                <a:solidFill>
                  <a:srgbClr val="FF0000"/>
                </a:solidFill>
              </a:rPr>
              <a:t>bits</a:t>
            </a:r>
            <a:r>
              <a:rPr lang="en-US" sz="2000" dirty="0"/>
              <a:t> provide </a:t>
            </a:r>
            <a:r>
              <a:rPr lang="en-US" sz="2000" dirty="0">
                <a:solidFill>
                  <a:srgbClr val="FF0000"/>
                </a:solidFill>
              </a:rPr>
              <a:t>better</a:t>
            </a:r>
            <a:r>
              <a:rPr lang="en-US" sz="2000" dirty="0"/>
              <a:t> detection and possibility of </a:t>
            </a:r>
            <a:r>
              <a:rPr lang="en-US" sz="2000" dirty="0">
                <a:solidFill>
                  <a:srgbClr val="FF0000"/>
                </a:solidFill>
              </a:rPr>
              <a:t>correction</a:t>
            </a:r>
          </a:p>
        </p:txBody>
      </p:sp>
      <p:pic>
        <p:nvPicPr>
          <p:cNvPr id="474114" name="Picture 2"/>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378995" y="3264358"/>
            <a:ext cx="1557337" cy="208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4115" name="Picture 3"/>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4936331" y="4984592"/>
            <a:ext cx="750094" cy="32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4116" name="Picture 4"/>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3361665" y="5325801"/>
            <a:ext cx="55530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4117" name="Picture 5"/>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6419189" y="5013168"/>
            <a:ext cx="2495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4118" name="Picture 6"/>
          <p:cNvPicPr>
            <a:picLocks noChangeAspect="1" noChangeArrowheads="1"/>
          </p:cNvPicPr>
          <p:nvPr>
            <p:custDataLst>
              <p:tags r:id="rId8"/>
            </p:custDataLst>
          </p:nvPr>
        </p:nvPicPr>
        <p:blipFill>
          <a:blip r:embed="rId16">
            <a:extLst>
              <a:ext uri="{28A0092B-C50C-407E-A947-70E740481C1C}">
                <a14:useLocalDpi xmlns:a14="http://schemas.microsoft.com/office/drawing/2010/main" val="0"/>
              </a:ext>
            </a:extLst>
          </a:blip>
          <a:srcRect/>
          <a:stretch>
            <a:fillRect/>
          </a:stretch>
        </p:blipFill>
        <p:spPr bwMode="auto">
          <a:xfrm>
            <a:off x="6419189" y="3714926"/>
            <a:ext cx="2495550" cy="12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4119" name="Picture 7"/>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6272214" y="3133902"/>
            <a:ext cx="1800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4">
            <a:extLst>
              <a:ext uri="{FF2B5EF4-FFF2-40B4-BE49-F238E27FC236}">
                <a16:creationId xmlns:a16="http://schemas.microsoft.com/office/drawing/2014/main" id="{AA9C5765-D264-458D-B978-AFCD296F1073}"/>
              </a:ext>
            </a:extLst>
          </p:cNvPr>
          <p:cNvSpPr>
            <a:spLocks noGrp="1"/>
          </p:cNvSpPr>
          <p:nvPr>
            <p:ph type="sldNum" sz="quarter" idx="12"/>
            <p:custDataLst>
              <p:tags r:id="rId10"/>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45</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3532942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2820">
                                            <p:txEl>
                                              <p:pRg st="0" end="0"/>
                                            </p:txEl>
                                          </p:spTgt>
                                        </p:tgtEl>
                                        <p:attrNameLst>
                                          <p:attrName>style.visibility</p:attrName>
                                        </p:attrNameLst>
                                      </p:cBhvr>
                                      <p:to>
                                        <p:strVal val="visible"/>
                                      </p:to>
                                    </p:set>
                                    <p:animEffect transition="in" filter="barn(inVertical)">
                                      <p:cBhvr>
                                        <p:cTn id="7" dur="500"/>
                                        <p:tgtEl>
                                          <p:spTgt spid="162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74114"/>
                                        </p:tgtEl>
                                        <p:attrNameLst>
                                          <p:attrName>style.visibility</p:attrName>
                                        </p:attrNameLst>
                                      </p:cBhvr>
                                      <p:to>
                                        <p:strVal val="visible"/>
                                      </p:to>
                                    </p:set>
                                    <p:animEffect transition="in" filter="wipe(up)">
                                      <p:cBhvr>
                                        <p:cTn id="12" dur="500"/>
                                        <p:tgtEl>
                                          <p:spTgt spid="4741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2820">
                                            <p:txEl>
                                              <p:pRg st="1" end="1"/>
                                            </p:txEl>
                                          </p:spTgt>
                                        </p:tgtEl>
                                        <p:attrNameLst>
                                          <p:attrName>style.visibility</p:attrName>
                                        </p:attrNameLst>
                                      </p:cBhvr>
                                      <p:to>
                                        <p:strVal val="visible"/>
                                      </p:to>
                                    </p:set>
                                    <p:animEffect transition="in" filter="barn(inVertical)">
                                      <p:cBhvr>
                                        <p:cTn id="17" dur="500"/>
                                        <p:tgtEl>
                                          <p:spTgt spid="1628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74115"/>
                                        </p:tgtEl>
                                        <p:attrNameLst>
                                          <p:attrName>style.visibility</p:attrName>
                                        </p:attrNameLst>
                                      </p:cBhvr>
                                      <p:to>
                                        <p:strVal val="visible"/>
                                      </p:to>
                                    </p:set>
                                    <p:animEffect transition="in" filter="wipe(right)">
                                      <p:cBhvr>
                                        <p:cTn id="22" dur="500"/>
                                        <p:tgtEl>
                                          <p:spTgt spid="474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4116"/>
                                        </p:tgtEl>
                                        <p:attrNameLst>
                                          <p:attrName>style.visibility</p:attrName>
                                        </p:attrNameLst>
                                      </p:cBhvr>
                                      <p:to>
                                        <p:strVal val="visible"/>
                                      </p:to>
                                    </p:set>
                                    <p:animEffect transition="in" filter="wipe(left)">
                                      <p:cBhvr>
                                        <p:cTn id="27" dur="1500"/>
                                        <p:tgtEl>
                                          <p:spTgt spid="474116"/>
                                        </p:tgtEl>
                                      </p:cBhvr>
                                    </p:animEffect>
                                  </p:childTnLst>
                                </p:cTn>
                              </p:par>
                            </p:childTnLst>
                          </p:cTn>
                        </p:par>
                        <p:par>
                          <p:cTn id="28" fill="hold">
                            <p:stCondLst>
                              <p:cond delay="1500"/>
                            </p:stCondLst>
                            <p:childTnLst>
                              <p:par>
                                <p:cTn id="29" presetID="16" presetClass="entr" presetSubtype="21" fill="hold" nodeType="afterEffect">
                                  <p:stCondLst>
                                    <p:cond delay="0"/>
                                  </p:stCondLst>
                                  <p:childTnLst>
                                    <p:set>
                                      <p:cBhvr>
                                        <p:cTn id="30" dur="1" fill="hold">
                                          <p:stCondLst>
                                            <p:cond delay="0"/>
                                          </p:stCondLst>
                                        </p:cTn>
                                        <p:tgtEl>
                                          <p:spTgt spid="474117"/>
                                        </p:tgtEl>
                                        <p:attrNameLst>
                                          <p:attrName>style.visibility</p:attrName>
                                        </p:attrNameLst>
                                      </p:cBhvr>
                                      <p:to>
                                        <p:strVal val="visible"/>
                                      </p:to>
                                    </p:set>
                                    <p:animEffect transition="in" filter="barn(inVertical)">
                                      <p:cBhvr>
                                        <p:cTn id="31" dur="500"/>
                                        <p:tgtEl>
                                          <p:spTgt spid="4741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74118"/>
                                        </p:tgtEl>
                                        <p:attrNameLst>
                                          <p:attrName>style.visibility</p:attrName>
                                        </p:attrNameLst>
                                      </p:cBhvr>
                                      <p:to>
                                        <p:strVal val="visible"/>
                                      </p:to>
                                    </p:set>
                                    <p:animEffect transition="in" filter="wipe(down)">
                                      <p:cBhvr>
                                        <p:cTn id="36" dur="500"/>
                                        <p:tgtEl>
                                          <p:spTgt spid="4741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74119"/>
                                        </p:tgtEl>
                                        <p:attrNameLst>
                                          <p:attrName>style.visibility</p:attrName>
                                        </p:attrNameLst>
                                      </p:cBhvr>
                                      <p:to>
                                        <p:strVal val="visible"/>
                                      </p:to>
                                    </p:set>
                                    <p:animEffect transition="in" filter="wipe(down)">
                                      <p:cBhvr>
                                        <p:cTn id="41" dur="500"/>
                                        <p:tgtEl>
                                          <p:spTgt spid="47411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62820">
                                            <p:txEl>
                                              <p:pRg st="3" end="3"/>
                                            </p:txEl>
                                          </p:spTgt>
                                        </p:tgtEl>
                                        <p:attrNameLst>
                                          <p:attrName>style.visibility</p:attrName>
                                        </p:attrNameLst>
                                      </p:cBhvr>
                                      <p:to>
                                        <p:strVal val="visible"/>
                                      </p:to>
                                    </p:set>
                                    <p:animEffect transition="in" filter="barn(inVertical)">
                                      <p:cBhvr>
                                        <p:cTn id="46" dur="500"/>
                                        <p:tgtEl>
                                          <p:spTgt spid="162820">
                                            <p:txEl>
                                              <p:pRg st="3" end="3"/>
                                            </p:txEl>
                                          </p:spTgt>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62820">
                                            <p:txEl>
                                              <p:pRg st="4" end="4"/>
                                            </p:txEl>
                                          </p:spTgt>
                                        </p:tgtEl>
                                        <p:attrNameLst>
                                          <p:attrName>style.visibility</p:attrName>
                                        </p:attrNameLst>
                                      </p:cBhvr>
                                      <p:to>
                                        <p:strVal val="visible"/>
                                      </p:to>
                                    </p:set>
                                    <p:animEffect transition="in" filter="barn(inVertical)">
                                      <p:cBhvr>
                                        <p:cTn id="49" dur="500"/>
                                        <p:tgtEl>
                                          <p:spTgt spid="162820">
                                            <p:txEl>
                                              <p:pRg st="4" end="4"/>
                                            </p:txEl>
                                          </p:spTgt>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62820">
                                            <p:txEl>
                                              <p:pRg st="5" end="5"/>
                                            </p:txEl>
                                          </p:spTgt>
                                        </p:tgtEl>
                                        <p:attrNameLst>
                                          <p:attrName>style.visibility</p:attrName>
                                        </p:attrNameLst>
                                      </p:cBhvr>
                                      <p:to>
                                        <p:strVal val="visible"/>
                                      </p:to>
                                    </p:set>
                                    <p:animEffect transition="in" filter="barn(inVertical)">
                                      <p:cBhvr>
                                        <p:cTn id="52" dur="500"/>
                                        <p:tgtEl>
                                          <p:spTgt spid="1628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custDataLst>
              <p:tags r:id="rId2"/>
            </p:custDataLst>
          </p:nvPr>
        </p:nvSpPr>
        <p:spPr>
          <a:xfrm>
            <a:off x="1827213" y="218050"/>
            <a:ext cx="5334000" cy="597877"/>
          </a:xfrm>
        </p:spPr>
        <p:txBody>
          <a:bodyPr>
            <a:normAutofit/>
          </a:bodyPr>
          <a:lstStyle/>
          <a:p>
            <a:r>
              <a:rPr lang="en-US" dirty="0"/>
              <a:t>Parity check</a:t>
            </a:r>
          </a:p>
        </p:txBody>
      </p:sp>
      <p:pic>
        <p:nvPicPr>
          <p:cNvPr id="163843" name="Picture 3" descr="522 Single Bit Parity"/>
          <p:cNvPicPr>
            <a:picLocks noChangeAspect="1" noChangeArrowheads="1"/>
          </p:cNvPicPr>
          <p:nvPr>
            <p:custDataLst>
              <p:tags r:id="rId3"/>
            </p:custDataLst>
          </p:nvPr>
        </p:nvPicPr>
        <p:blipFill>
          <a:blip r:embed="rId14" cstate="print"/>
          <a:srcRect/>
          <a:stretch>
            <a:fillRect/>
          </a:stretch>
        </p:blipFill>
        <p:spPr bwMode="auto">
          <a:xfrm>
            <a:off x="1976438" y="2482850"/>
            <a:ext cx="2609850" cy="908050"/>
          </a:xfrm>
          <a:prstGeom prst="rect">
            <a:avLst/>
          </a:prstGeom>
          <a:noFill/>
        </p:spPr>
      </p:pic>
      <p:sp>
        <p:nvSpPr>
          <p:cNvPr id="163844" name="Text Box 4"/>
          <p:cNvSpPr txBox="1">
            <a:spLocks noChangeArrowheads="1"/>
          </p:cNvSpPr>
          <p:nvPr>
            <p:custDataLst>
              <p:tags r:id="rId4"/>
            </p:custDataLst>
          </p:nvPr>
        </p:nvSpPr>
        <p:spPr bwMode="auto">
          <a:xfrm>
            <a:off x="1885950" y="1460500"/>
            <a:ext cx="2819400" cy="946150"/>
          </a:xfrm>
          <a:prstGeom prst="rect">
            <a:avLst/>
          </a:prstGeom>
          <a:noFill/>
          <a:ln w="9525">
            <a:noFill/>
            <a:miter lim="800000"/>
            <a:headEnd/>
            <a:tailEnd/>
          </a:ln>
          <a:effectLst/>
        </p:spPr>
        <p:txBody>
          <a:bodyPr>
            <a:spAutoFit/>
          </a:bodyPr>
          <a:lstStyle/>
          <a:p>
            <a:r>
              <a:rPr lang="en-US" sz="2400" u="sng" dirty="0">
                <a:solidFill>
                  <a:srgbClr val="FF0000"/>
                </a:solidFill>
              </a:rPr>
              <a:t>One-bit parity:</a:t>
            </a:r>
            <a:endParaRPr lang="en-US" sz="2400" b="1" dirty="0"/>
          </a:p>
          <a:p>
            <a:r>
              <a:rPr lang="en-US" sz="1600" b="1" dirty="0"/>
              <a:t>Can detect if one bit is wrong</a:t>
            </a:r>
            <a:endParaRPr lang="en-US" sz="3200" b="1" dirty="0"/>
          </a:p>
        </p:txBody>
      </p:sp>
      <p:sp>
        <p:nvSpPr>
          <p:cNvPr id="163846" name="Text Box 6"/>
          <p:cNvSpPr txBox="1">
            <a:spLocks noChangeArrowheads="1"/>
          </p:cNvSpPr>
          <p:nvPr>
            <p:custDataLst>
              <p:tags r:id="rId5"/>
            </p:custDataLst>
          </p:nvPr>
        </p:nvSpPr>
        <p:spPr bwMode="auto">
          <a:xfrm>
            <a:off x="5167314" y="1408113"/>
            <a:ext cx="4317207" cy="707886"/>
          </a:xfrm>
          <a:prstGeom prst="rect">
            <a:avLst/>
          </a:prstGeom>
          <a:noFill/>
          <a:ln w="9525">
            <a:noFill/>
            <a:miter lim="800000"/>
            <a:headEnd/>
            <a:tailEnd/>
          </a:ln>
          <a:effectLst/>
        </p:spPr>
        <p:txBody>
          <a:bodyPr wrap="none">
            <a:spAutoFit/>
          </a:bodyPr>
          <a:lstStyle/>
          <a:p>
            <a:r>
              <a:rPr lang="en-US" sz="2400" u="sng" dirty="0">
                <a:solidFill>
                  <a:srgbClr val="FF0000"/>
                </a:solidFill>
              </a:rPr>
              <a:t>Two-dimensional parity bits:</a:t>
            </a:r>
            <a:endParaRPr lang="en-US" sz="2400" b="1" dirty="0"/>
          </a:p>
          <a:p>
            <a:r>
              <a:rPr lang="en-US" sz="1600" b="1" dirty="0"/>
              <a:t>Can detect and correct if one bit is wrong</a:t>
            </a:r>
            <a:endParaRPr lang="en-US" sz="3200" b="1" dirty="0"/>
          </a:p>
        </p:txBody>
      </p:sp>
      <p:sp>
        <p:nvSpPr>
          <p:cNvPr id="163848" name="Oval 8"/>
          <p:cNvSpPr>
            <a:spLocks noChangeArrowheads="1"/>
          </p:cNvSpPr>
          <p:nvPr>
            <p:custDataLst>
              <p:tags r:id="rId6"/>
            </p:custDataLst>
          </p:nvPr>
        </p:nvSpPr>
        <p:spPr bwMode="auto">
          <a:xfrm>
            <a:off x="5878513" y="5222876"/>
            <a:ext cx="146050" cy="168275"/>
          </a:xfrm>
          <a:prstGeom prst="ellipse">
            <a:avLst/>
          </a:prstGeom>
          <a:solidFill>
            <a:schemeClr val="bg1"/>
          </a:solidFill>
          <a:ln w="9525">
            <a:noFill/>
            <a:round/>
            <a:headEnd/>
            <a:tailEnd/>
          </a:ln>
          <a:effectLst/>
        </p:spPr>
        <p:txBody>
          <a:bodyPr wrap="none" anchor="ctr"/>
          <a:lstStyle/>
          <a:p>
            <a:endParaRPr lang="nb-NO"/>
          </a:p>
        </p:txBody>
      </p:sp>
      <p:sp>
        <p:nvSpPr>
          <p:cNvPr id="163849" name="Oval 9"/>
          <p:cNvSpPr>
            <a:spLocks noChangeArrowheads="1"/>
          </p:cNvSpPr>
          <p:nvPr>
            <p:custDataLst>
              <p:tags r:id="rId7"/>
            </p:custDataLst>
          </p:nvPr>
        </p:nvSpPr>
        <p:spPr bwMode="auto">
          <a:xfrm>
            <a:off x="7539038" y="5218114"/>
            <a:ext cx="146050" cy="168275"/>
          </a:xfrm>
          <a:prstGeom prst="ellipse">
            <a:avLst/>
          </a:prstGeom>
          <a:solidFill>
            <a:schemeClr val="bg1"/>
          </a:solidFill>
          <a:ln w="9525">
            <a:noFill/>
            <a:round/>
            <a:headEnd/>
            <a:tailEnd/>
          </a:ln>
          <a:effectLst/>
        </p:spPr>
        <p:txBody>
          <a:bodyPr wrap="none" anchor="ctr"/>
          <a:lstStyle/>
          <a:p>
            <a:endParaRPr lang="nb-NO"/>
          </a:p>
        </p:txBody>
      </p:sp>
      <p:sp>
        <p:nvSpPr>
          <p:cNvPr id="163852" name="Text Box 12"/>
          <p:cNvSpPr txBox="1">
            <a:spLocks noChangeArrowheads="1"/>
          </p:cNvSpPr>
          <p:nvPr>
            <p:custDataLst>
              <p:tags r:id="rId8"/>
            </p:custDataLst>
          </p:nvPr>
        </p:nvSpPr>
        <p:spPr bwMode="auto">
          <a:xfrm>
            <a:off x="1963738" y="3894139"/>
            <a:ext cx="2819400" cy="2554545"/>
          </a:xfrm>
          <a:prstGeom prst="rect">
            <a:avLst/>
          </a:prstGeom>
          <a:noFill/>
          <a:ln w="9525">
            <a:noFill/>
            <a:miter lim="800000"/>
            <a:headEnd/>
            <a:tailEnd/>
          </a:ln>
          <a:effectLst/>
        </p:spPr>
        <p:txBody>
          <a:bodyPr>
            <a:spAutoFit/>
          </a:bodyPr>
          <a:lstStyle/>
          <a:p>
            <a:r>
              <a:rPr lang="en-US" sz="2400" u="sng" dirty="0">
                <a:solidFill>
                  <a:srgbClr val="FF0000"/>
                </a:solidFill>
              </a:rPr>
              <a:t>Equal parity:</a:t>
            </a:r>
            <a:endParaRPr lang="en-US" sz="2400" b="1" dirty="0"/>
          </a:p>
          <a:p>
            <a:r>
              <a:rPr lang="en-US" sz="1600" dirty="0"/>
              <a:t>The total number of ones (incl. Parity bit) must be an even number</a:t>
            </a:r>
            <a:endParaRPr lang="en-US" sz="1600" b="1" dirty="0">
              <a:solidFill>
                <a:srgbClr val="FF0000"/>
              </a:solidFill>
            </a:endParaRPr>
          </a:p>
          <a:p>
            <a:endParaRPr lang="en-US" sz="1600" b="1" u="sng" dirty="0">
              <a:solidFill>
                <a:srgbClr val="FF0000"/>
              </a:solidFill>
            </a:endParaRPr>
          </a:p>
          <a:p>
            <a:r>
              <a:rPr lang="en-US" sz="2400" u="sng" dirty="0">
                <a:solidFill>
                  <a:srgbClr val="FF0000"/>
                </a:solidFill>
              </a:rPr>
              <a:t>Odd parity:</a:t>
            </a:r>
            <a:endParaRPr lang="en-US" sz="2400" b="1" dirty="0"/>
          </a:p>
          <a:p>
            <a:r>
              <a:rPr lang="en-US" sz="1600" dirty="0"/>
              <a:t>The total number of units (incl. Parity bit) must be an odd number</a:t>
            </a:r>
            <a:endParaRPr lang="en-US" sz="1600" b="1" dirty="0">
              <a:solidFill>
                <a:srgbClr val="FF0000"/>
              </a:solidFill>
            </a:endParaRPr>
          </a:p>
        </p:txBody>
      </p:sp>
      <p:pic>
        <p:nvPicPr>
          <p:cNvPr id="475138" name="Picture 2"/>
          <p:cNvPicPr>
            <a:picLocks noChangeAspect="1" noChangeArrowheads="1"/>
          </p:cNvPicPr>
          <p:nvPr>
            <p:custDataLst>
              <p:tags r:id="rId9"/>
            </p:custDataLst>
          </p:nvPr>
        </p:nvPicPr>
        <p:blipFill>
          <a:blip r:embed="rId15">
            <a:extLst>
              <a:ext uri="{28A0092B-C50C-407E-A947-70E740481C1C}">
                <a14:useLocalDpi xmlns:a14="http://schemas.microsoft.com/office/drawing/2010/main" val="0"/>
              </a:ext>
            </a:extLst>
          </a:blip>
          <a:srcRect/>
          <a:stretch>
            <a:fillRect/>
          </a:stretch>
        </p:blipFill>
        <p:spPr bwMode="auto">
          <a:xfrm>
            <a:off x="5261769" y="2214564"/>
            <a:ext cx="46672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39" name="Picture 3"/>
          <p:cNvPicPr>
            <a:picLocks noChangeAspect="1" noChangeArrowheads="1"/>
          </p:cNvPicPr>
          <p:nvPr>
            <p:custDataLst>
              <p:tags r:id="rId10"/>
            </p:custDataLst>
          </p:nvPr>
        </p:nvPicPr>
        <p:blipFill>
          <a:blip r:embed="rId16">
            <a:extLst>
              <a:ext uri="{28A0092B-C50C-407E-A947-70E740481C1C}">
                <a14:useLocalDpi xmlns:a14="http://schemas.microsoft.com/office/drawing/2010/main" val="0"/>
              </a:ext>
            </a:extLst>
          </a:blip>
          <a:srcRect/>
          <a:stretch>
            <a:fillRect/>
          </a:stretch>
        </p:blipFill>
        <p:spPr bwMode="auto">
          <a:xfrm>
            <a:off x="5167314" y="4097338"/>
            <a:ext cx="210502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40" name="Picture 4"/>
          <p:cNvPicPr>
            <a:picLocks noChangeAspect="1" noChangeArrowheads="1"/>
          </p:cNvPicPr>
          <p:nvPr>
            <p:custDataLst>
              <p:tags r:id="rId11"/>
            </p:custDataLst>
          </p:nvPr>
        </p:nvPicPr>
        <p:blipFill>
          <a:blip r:embed="rId17">
            <a:extLst>
              <a:ext uri="{28A0092B-C50C-407E-A947-70E740481C1C}">
                <a14:useLocalDpi xmlns:a14="http://schemas.microsoft.com/office/drawing/2010/main" val="0"/>
              </a:ext>
            </a:extLst>
          </a:blip>
          <a:srcRect/>
          <a:stretch>
            <a:fillRect/>
          </a:stretch>
        </p:blipFill>
        <p:spPr bwMode="auto">
          <a:xfrm>
            <a:off x="7547769" y="4213483"/>
            <a:ext cx="23812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lide Number Placeholder 4">
            <a:extLst>
              <a:ext uri="{FF2B5EF4-FFF2-40B4-BE49-F238E27FC236}">
                <a16:creationId xmlns:a16="http://schemas.microsoft.com/office/drawing/2014/main" id="{71B279A5-1FD9-410B-BBBE-A685B553DCA4}"/>
              </a:ext>
            </a:extLst>
          </p:cNvPr>
          <p:cNvSpPr>
            <a:spLocks noGrp="1"/>
          </p:cNvSpPr>
          <p:nvPr>
            <p:ph type="sldNum" sz="quarter" idx="12"/>
            <p:custDataLst>
              <p:tags r:id="rId12"/>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891754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wipe(left)">
                                      <p:cBhvr>
                                        <p:cTn id="7" dur="500"/>
                                        <p:tgtEl>
                                          <p:spTgt spid="163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wipe(right)">
                                      <p:cBhvr>
                                        <p:cTn id="12" dur="500"/>
                                        <p:tgtEl>
                                          <p:spTgt spid="1638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3852"/>
                                        </p:tgtEl>
                                        <p:attrNameLst>
                                          <p:attrName>style.visibility</p:attrName>
                                        </p:attrNameLst>
                                      </p:cBhvr>
                                      <p:to>
                                        <p:strVal val="visible"/>
                                      </p:to>
                                    </p:set>
                                    <p:animEffect transition="in" filter="wipe(up)">
                                      <p:cBhvr>
                                        <p:cTn id="17" dur="500"/>
                                        <p:tgtEl>
                                          <p:spTgt spid="1638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3846"/>
                                        </p:tgtEl>
                                        <p:attrNameLst>
                                          <p:attrName>style.visibility</p:attrName>
                                        </p:attrNameLst>
                                      </p:cBhvr>
                                      <p:to>
                                        <p:strVal val="visible"/>
                                      </p:to>
                                    </p:set>
                                    <p:animEffect transition="in" filter="wipe(down)">
                                      <p:cBhvr>
                                        <p:cTn id="22" dur="500"/>
                                        <p:tgtEl>
                                          <p:spTgt spid="1638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5138"/>
                                        </p:tgtEl>
                                        <p:attrNameLst>
                                          <p:attrName>style.visibility</p:attrName>
                                        </p:attrNameLst>
                                      </p:cBhvr>
                                      <p:to>
                                        <p:strVal val="visible"/>
                                      </p:to>
                                    </p:set>
                                    <p:animEffect transition="in" filter="wipe(down)">
                                      <p:cBhvr>
                                        <p:cTn id="27" dur="500"/>
                                        <p:tgtEl>
                                          <p:spTgt spid="4751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5139"/>
                                        </p:tgtEl>
                                        <p:attrNameLst>
                                          <p:attrName>style.visibility</p:attrName>
                                        </p:attrNameLst>
                                      </p:cBhvr>
                                      <p:to>
                                        <p:strVal val="visible"/>
                                      </p:to>
                                    </p:set>
                                    <p:animEffect transition="in" filter="wipe(left)">
                                      <p:cBhvr>
                                        <p:cTn id="32" dur="500"/>
                                        <p:tgtEl>
                                          <p:spTgt spid="4751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75140"/>
                                        </p:tgtEl>
                                        <p:attrNameLst>
                                          <p:attrName>style.visibility</p:attrName>
                                        </p:attrNameLst>
                                      </p:cBhvr>
                                      <p:to>
                                        <p:strVal val="visible"/>
                                      </p:to>
                                    </p:set>
                                    <p:animEffect transition="in" filter="wipe(right)">
                                      <p:cBhvr>
                                        <p:cTn id="37" dur="500"/>
                                        <p:tgtEl>
                                          <p:spTgt spid="47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P spid="163846" grpId="0"/>
      <p:bldP spid="1638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custDataLst>
              <p:tags r:id="rId2"/>
            </p:custDataLst>
          </p:nvPr>
        </p:nvSpPr>
        <p:spPr/>
        <p:txBody>
          <a:bodyPr>
            <a:normAutofit/>
          </a:bodyPr>
          <a:lstStyle/>
          <a:p>
            <a:r>
              <a:rPr lang="en-US" dirty="0"/>
              <a:t>Internet checksum (</a:t>
            </a:r>
            <a:r>
              <a:rPr lang="en-US" b="1" dirty="0"/>
              <a:t>repetition</a:t>
            </a:r>
            <a:r>
              <a:rPr lang="en-US" dirty="0"/>
              <a:t>)</a:t>
            </a:r>
          </a:p>
        </p:txBody>
      </p:sp>
      <p:sp>
        <p:nvSpPr>
          <p:cNvPr id="205827" name="Rectangle 3"/>
          <p:cNvSpPr>
            <a:spLocks noGrp="1" noChangeArrowheads="1"/>
          </p:cNvSpPr>
          <p:nvPr>
            <p:ph sz="half" idx="1"/>
            <p:custDataLst>
              <p:tags r:id="rId3"/>
            </p:custDataLst>
          </p:nvPr>
        </p:nvSpPr>
        <p:spPr>
          <a:xfrm>
            <a:off x="1781175" y="1666876"/>
            <a:ext cx="3657600" cy="4619625"/>
          </a:xfrm>
        </p:spPr>
        <p:txBody>
          <a:bodyPr>
            <a:normAutofit lnSpcReduction="10000"/>
          </a:bodyPr>
          <a:lstStyle/>
          <a:p>
            <a:pPr>
              <a:buFont typeface="ZapfDingbats" pitchFamily="82" charset="2"/>
              <a:buNone/>
            </a:pPr>
            <a:r>
              <a:rPr lang="en-US" sz="2400" u="sng" dirty="0">
                <a:solidFill>
                  <a:srgbClr val="FF0000"/>
                </a:solidFill>
              </a:rPr>
              <a:t>Sender:</a:t>
            </a:r>
            <a:endParaRPr lang="en-US" sz="2400" dirty="0"/>
          </a:p>
          <a:p>
            <a:r>
              <a:rPr lang="en-US" sz="2400" dirty="0"/>
              <a:t>treats the contents of the segment / datagram as a sequence of 16-bit numbers</a:t>
            </a:r>
          </a:p>
          <a:p>
            <a:r>
              <a:rPr lang="en-US" sz="2400" dirty="0"/>
              <a:t>checksum: addition (one complement) of the contents of the segment</a:t>
            </a:r>
          </a:p>
          <a:p>
            <a:r>
              <a:rPr lang="en-US" sz="2400" dirty="0"/>
              <a:t>sender enters checksum into UDP / TCP and IPv4 checksum fields</a:t>
            </a:r>
            <a:endParaRPr lang="en-US" dirty="0"/>
          </a:p>
        </p:txBody>
      </p:sp>
      <p:sp>
        <p:nvSpPr>
          <p:cNvPr id="205828" name="Rectangle 4"/>
          <p:cNvSpPr>
            <a:spLocks noGrp="1" noChangeArrowheads="1"/>
          </p:cNvSpPr>
          <p:nvPr>
            <p:ph sz="half" idx="2"/>
            <p:custDataLst>
              <p:tags r:id="rId4"/>
            </p:custDataLst>
          </p:nvPr>
        </p:nvSpPr>
        <p:spPr>
          <a:xfrm>
            <a:off x="5972176" y="1692275"/>
            <a:ext cx="4251325" cy="4441825"/>
          </a:xfrm>
        </p:spPr>
        <p:txBody>
          <a:bodyPr>
            <a:noAutofit/>
          </a:bodyPr>
          <a:lstStyle/>
          <a:p>
            <a:pPr>
              <a:buFont typeface="ZapfDingbats" pitchFamily="82" charset="2"/>
              <a:buNone/>
            </a:pPr>
            <a:r>
              <a:rPr lang="en-US" u="sng" dirty="0" err="1">
                <a:solidFill>
                  <a:srgbClr val="FF0000"/>
                </a:solidFill>
              </a:rPr>
              <a:t>Recipent</a:t>
            </a:r>
            <a:r>
              <a:rPr lang="en-US" u="sng" dirty="0">
                <a:solidFill>
                  <a:srgbClr val="FF0000"/>
                </a:solidFill>
              </a:rPr>
              <a:t>:</a:t>
            </a:r>
            <a:endParaRPr lang="en-US" dirty="0"/>
          </a:p>
          <a:p>
            <a:r>
              <a:rPr lang="en-US" sz="2400" dirty="0"/>
              <a:t>calculates the checksum of the received segment</a:t>
            </a:r>
          </a:p>
          <a:p>
            <a:r>
              <a:rPr lang="en-US" sz="2400" dirty="0"/>
              <a:t>see if the calculated checksum is correct:</a:t>
            </a:r>
          </a:p>
          <a:p>
            <a:pPr lvl="1"/>
            <a:r>
              <a:rPr lang="en-US" dirty="0"/>
              <a:t>No </a:t>
            </a:r>
            <a:r>
              <a:rPr lang="en-US" dirty="0">
                <a:sym typeface="Wingdings" pitchFamily="2" charset="2"/>
              </a:rPr>
              <a:t></a:t>
            </a:r>
            <a:r>
              <a:rPr lang="en-US" dirty="0"/>
              <a:t> error detected</a:t>
            </a:r>
          </a:p>
          <a:p>
            <a:pPr lvl="1"/>
            <a:r>
              <a:rPr lang="en-US" dirty="0"/>
              <a:t>Yes </a:t>
            </a:r>
            <a:r>
              <a:rPr lang="en-US" dirty="0">
                <a:sym typeface="Wingdings" pitchFamily="2" charset="2"/>
              </a:rPr>
              <a:t></a:t>
            </a:r>
            <a:r>
              <a:rPr lang="en-US" dirty="0"/>
              <a:t> no errors detected. But there can still be mistakes…</a:t>
            </a:r>
            <a:endParaRPr lang="en-US" sz="2000" dirty="0"/>
          </a:p>
        </p:txBody>
      </p:sp>
      <p:sp>
        <p:nvSpPr>
          <p:cNvPr id="205829" name="Rectangle 5"/>
          <p:cNvSpPr>
            <a:spLocks noChangeArrowheads="1"/>
          </p:cNvSpPr>
          <p:nvPr>
            <p:custDataLst>
              <p:tags r:id="rId5"/>
            </p:custDataLst>
          </p:nvPr>
        </p:nvSpPr>
        <p:spPr bwMode="auto">
          <a:xfrm>
            <a:off x="2219325" y="1042988"/>
            <a:ext cx="7924800" cy="847725"/>
          </a:xfrm>
          <a:prstGeom prst="rect">
            <a:avLst/>
          </a:prstGeom>
          <a:noFill/>
          <a:ln w="9525">
            <a:noFill/>
            <a:miter lim="800000"/>
            <a:headEnd/>
            <a:tailEnd/>
          </a:ln>
          <a:effectLst/>
        </p:spPr>
        <p:txBody>
          <a:bodyPr/>
          <a:lstStyle/>
          <a:p>
            <a:pPr marL="342900" indent="-342900">
              <a:spcBef>
                <a:spcPct val="20000"/>
              </a:spcBef>
              <a:buClr>
                <a:schemeClr val="accent2"/>
              </a:buClr>
              <a:buSzPct val="85000"/>
            </a:pPr>
            <a:r>
              <a:rPr lang="en-US" sz="2400" u="sng" dirty="0">
                <a:solidFill>
                  <a:srgbClr val="FF0000"/>
                </a:solidFill>
              </a:rPr>
              <a:t>Goal:</a:t>
            </a:r>
            <a:r>
              <a:rPr lang="en-US" sz="2400" dirty="0"/>
              <a:t> detect bit errors in received segment</a:t>
            </a:r>
          </a:p>
        </p:txBody>
      </p:sp>
      <p:sp>
        <p:nvSpPr>
          <p:cNvPr id="7" name="Slide Number Placeholder 4">
            <a:extLst>
              <a:ext uri="{FF2B5EF4-FFF2-40B4-BE49-F238E27FC236}">
                <a16:creationId xmlns:a16="http://schemas.microsoft.com/office/drawing/2014/main" id="{F4871209-6B5A-4892-9133-4C82D8ACBAA4}"/>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6937170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Effect transition="in" filter="barn(inVertical)">
                                      <p:cBhvr>
                                        <p:cTn id="7" dur="500"/>
                                        <p:tgtEl>
                                          <p:spTgt spid="205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5828">
                                            <p:txEl>
                                              <p:pRg st="0" end="0"/>
                                            </p:txEl>
                                          </p:spTgt>
                                        </p:tgtEl>
                                        <p:attrNameLst>
                                          <p:attrName>style.visibility</p:attrName>
                                        </p:attrNameLst>
                                      </p:cBhvr>
                                      <p:to>
                                        <p:strVal val="visible"/>
                                      </p:to>
                                    </p:set>
                                    <p:animEffect transition="in" filter="barn(inVertical)">
                                      <p:cBhvr>
                                        <p:cTn id="12" dur="500"/>
                                        <p:tgtEl>
                                          <p:spTgt spid="2058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5828">
                                            <p:txEl>
                                              <p:pRg st="1" end="1"/>
                                            </p:txEl>
                                          </p:spTgt>
                                        </p:tgtEl>
                                        <p:attrNameLst>
                                          <p:attrName>style.visibility</p:attrName>
                                        </p:attrNameLst>
                                      </p:cBhvr>
                                      <p:to>
                                        <p:strVal val="visible"/>
                                      </p:to>
                                    </p:set>
                                    <p:animEffect transition="in" filter="barn(inVertical)">
                                      <p:cBhvr>
                                        <p:cTn id="17" dur="500"/>
                                        <p:tgtEl>
                                          <p:spTgt spid="20582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5828">
                                            <p:txEl>
                                              <p:pRg st="2" end="2"/>
                                            </p:txEl>
                                          </p:spTgt>
                                        </p:tgtEl>
                                        <p:attrNameLst>
                                          <p:attrName>style.visibility</p:attrName>
                                        </p:attrNameLst>
                                      </p:cBhvr>
                                      <p:to>
                                        <p:strVal val="visible"/>
                                      </p:to>
                                    </p:set>
                                    <p:animEffect transition="in" filter="barn(inVertical)">
                                      <p:cBhvr>
                                        <p:cTn id="22" dur="500"/>
                                        <p:tgtEl>
                                          <p:spTgt spid="205828">
                                            <p:txEl>
                                              <p:pRg st="2" end="2"/>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5828">
                                            <p:txEl>
                                              <p:pRg st="3" end="3"/>
                                            </p:txEl>
                                          </p:spTgt>
                                        </p:tgtEl>
                                        <p:attrNameLst>
                                          <p:attrName>style.visibility</p:attrName>
                                        </p:attrNameLst>
                                      </p:cBhvr>
                                      <p:to>
                                        <p:strVal val="visible"/>
                                      </p:to>
                                    </p:set>
                                    <p:animEffect transition="in" filter="barn(inVertical)">
                                      <p:cBhvr>
                                        <p:cTn id="25" dur="500"/>
                                        <p:tgtEl>
                                          <p:spTgt spid="205828">
                                            <p:txEl>
                                              <p:pRg st="3" end="3"/>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05828">
                                            <p:txEl>
                                              <p:pRg st="4" end="4"/>
                                            </p:txEl>
                                          </p:spTgt>
                                        </p:tgtEl>
                                        <p:attrNameLst>
                                          <p:attrName>style.visibility</p:attrName>
                                        </p:attrNameLst>
                                      </p:cBhvr>
                                      <p:to>
                                        <p:strVal val="visible"/>
                                      </p:to>
                                    </p:set>
                                    <p:animEffect transition="in" filter="barn(inVertical)">
                                      <p:cBhvr>
                                        <p:cTn id="28" dur="500"/>
                                        <p:tgtEl>
                                          <p:spTgt spid="2058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P spid="20582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026"/>
          <p:cNvSpPr>
            <a:spLocks noGrp="1" noChangeArrowheads="1"/>
          </p:cNvSpPr>
          <p:nvPr>
            <p:ph type="title"/>
            <p:custDataLst>
              <p:tags r:id="rId2"/>
            </p:custDataLst>
          </p:nvPr>
        </p:nvSpPr>
        <p:spPr>
          <a:xfrm>
            <a:off x="2057400" y="228601"/>
            <a:ext cx="8231188" cy="643597"/>
          </a:xfrm>
        </p:spPr>
        <p:txBody>
          <a:bodyPr/>
          <a:lstStyle/>
          <a:p>
            <a:r>
              <a:rPr lang="en-US" sz="3600" dirty="0"/>
              <a:t>Cyclic redundancy check (CRC)</a:t>
            </a:r>
            <a:endParaRPr lang="en-US" sz="4400" dirty="0"/>
          </a:p>
        </p:txBody>
      </p:sp>
      <p:sp>
        <p:nvSpPr>
          <p:cNvPr id="164867" name="Rectangle 1027"/>
          <p:cNvSpPr>
            <a:spLocks noGrp="1" noChangeArrowheads="1"/>
          </p:cNvSpPr>
          <p:nvPr>
            <p:ph idx="1"/>
            <p:custDataLst>
              <p:tags r:id="rId3"/>
            </p:custDataLst>
          </p:nvPr>
        </p:nvSpPr>
        <p:spPr>
          <a:xfrm>
            <a:off x="2008188" y="1047751"/>
            <a:ext cx="7772400" cy="3409950"/>
          </a:xfrm>
        </p:spPr>
        <p:txBody>
          <a:bodyPr>
            <a:normAutofit/>
          </a:bodyPr>
          <a:lstStyle/>
          <a:p>
            <a:r>
              <a:rPr lang="en-US" dirty="0"/>
              <a:t>ser </a:t>
            </a:r>
            <a:r>
              <a:rPr lang="en-US" dirty="0" err="1"/>
              <a:t>databitene</a:t>
            </a:r>
            <a:r>
              <a:rPr lang="en-US" dirty="0"/>
              <a:t>, </a:t>
            </a:r>
            <a:r>
              <a:rPr lang="en-US" dirty="0">
                <a:solidFill>
                  <a:srgbClr val="0070C0"/>
                </a:solidFill>
              </a:rPr>
              <a:t>D</a:t>
            </a:r>
            <a:r>
              <a:rPr lang="en-US" dirty="0"/>
              <a:t>, as a binary number</a:t>
            </a:r>
          </a:p>
          <a:p>
            <a:r>
              <a:rPr lang="en-US" dirty="0" err="1"/>
              <a:t>velger</a:t>
            </a:r>
            <a:r>
              <a:rPr lang="en-US" dirty="0"/>
              <a:t> et </a:t>
            </a:r>
            <a:r>
              <a:rPr lang="en-US" dirty="0" err="1"/>
              <a:t>bitmønster</a:t>
            </a:r>
            <a:r>
              <a:rPr lang="en-US" dirty="0"/>
              <a:t>, </a:t>
            </a:r>
            <a:r>
              <a:rPr lang="en-US" dirty="0">
                <a:solidFill>
                  <a:srgbClr val="FF0000"/>
                </a:solidFill>
              </a:rPr>
              <a:t>r + 1 </a:t>
            </a:r>
            <a:r>
              <a:rPr lang="en-US" dirty="0"/>
              <a:t>bit far </a:t>
            </a:r>
            <a:r>
              <a:rPr lang="en-US" dirty="0">
                <a:sym typeface="Wingdings" pitchFamily="2" charset="2"/>
              </a:rPr>
              <a:t> </a:t>
            </a:r>
            <a:r>
              <a:rPr lang="en-US" dirty="0"/>
              <a:t>generator, </a:t>
            </a:r>
            <a:r>
              <a:rPr lang="en-US" dirty="0">
                <a:solidFill>
                  <a:srgbClr val="FF0000"/>
                </a:solidFill>
              </a:rPr>
              <a:t>G</a:t>
            </a:r>
            <a:r>
              <a:rPr lang="en-US" dirty="0"/>
              <a:t> </a:t>
            </a:r>
          </a:p>
          <a:p>
            <a:r>
              <a:rPr lang="en-US" dirty="0"/>
              <a:t>goal: choose </a:t>
            </a:r>
            <a:r>
              <a:rPr lang="en-US" dirty="0">
                <a:solidFill>
                  <a:schemeClr val="accent2">
                    <a:lumMod val="60000"/>
                    <a:lumOff val="40000"/>
                  </a:schemeClr>
                </a:solidFill>
              </a:rPr>
              <a:t>r</a:t>
            </a:r>
            <a:r>
              <a:rPr lang="en-US" dirty="0"/>
              <a:t> CRC-bit, </a:t>
            </a:r>
            <a:r>
              <a:rPr lang="en-US" dirty="0">
                <a:solidFill>
                  <a:srgbClr val="FF0000"/>
                </a:solidFill>
              </a:rPr>
              <a:t>R</a:t>
            </a:r>
            <a:r>
              <a:rPr lang="en-US" dirty="0"/>
              <a:t>, so that</a:t>
            </a:r>
          </a:p>
          <a:p>
            <a:pPr lvl="1"/>
            <a:r>
              <a:rPr lang="en-US" dirty="0">
                <a:solidFill>
                  <a:srgbClr val="0070C0"/>
                </a:solidFill>
              </a:rPr>
              <a:t>D</a:t>
            </a:r>
            <a:r>
              <a:rPr lang="en-US" dirty="0">
                <a:solidFill>
                  <a:srgbClr val="FF0000"/>
                </a:solidFill>
              </a:rPr>
              <a:t>R</a:t>
            </a:r>
            <a:r>
              <a:rPr lang="en-US" dirty="0"/>
              <a:t> is divisible by </a:t>
            </a:r>
            <a:r>
              <a:rPr lang="en-US" dirty="0">
                <a:solidFill>
                  <a:srgbClr val="FF0000"/>
                </a:solidFill>
              </a:rPr>
              <a:t>G</a:t>
            </a:r>
            <a:r>
              <a:rPr lang="en-US" dirty="0"/>
              <a:t> (modulo 2)</a:t>
            </a:r>
          </a:p>
          <a:p>
            <a:pPr lvl="1"/>
            <a:r>
              <a:rPr lang="en-US" dirty="0"/>
              <a:t>recipient knows </a:t>
            </a:r>
            <a:r>
              <a:rPr lang="en-US" dirty="0">
                <a:solidFill>
                  <a:srgbClr val="FF0000"/>
                </a:solidFill>
              </a:rPr>
              <a:t>G</a:t>
            </a:r>
            <a:r>
              <a:rPr lang="en-US" dirty="0"/>
              <a:t> and divides </a:t>
            </a:r>
            <a:r>
              <a:rPr lang="en-US" dirty="0">
                <a:solidFill>
                  <a:schemeClr val="tx2"/>
                </a:solidFill>
              </a:rPr>
              <a:t>D</a:t>
            </a:r>
            <a:r>
              <a:rPr lang="en-US" dirty="0">
                <a:solidFill>
                  <a:srgbClr val="FF0000"/>
                </a:solidFill>
              </a:rPr>
              <a:t>R</a:t>
            </a:r>
            <a:r>
              <a:rPr lang="en-US" dirty="0"/>
              <a:t> with </a:t>
            </a:r>
            <a:r>
              <a:rPr lang="en-US" dirty="0">
                <a:solidFill>
                  <a:srgbClr val="FF0000"/>
                </a:solidFill>
              </a:rPr>
              <a:t>G</a:t>
            </a:r>
            <a:r>
              <a:rPr lang="en-US" dirty="0"/>
              <a:t>. </a:t>
            </a:r>
            <a:br>
              <a:rPr lang="en-US" dirty="0"/>
            </a:br>
            <a:r>
              <a:rPr lang="en-US" dirty="0"/>
              <a:t>If the division gives a residue, there is a bit error</a:t>
            </a:r>
          </a:p>
          <a:p>
            <a:pPr lvl="1"/>
            <a:r>
              <a:rPr lang="en-US" dirty="0"/>
              <a:t>discovers all </a:t>
            </a:r>
            <a:r>
              <a:rPr lang="en-US" dirty="0" err="1">
                <a:solidFill>
                  <a:srgbClr val="0070C0"/>
                </a:solidFill>
              </a:rPr>
              <a:t>skur</a:t>
            </a:r>
            <a:r>
              <a:rPr lang="en-US" dirty="0">
                <a:solidFill>
                  <a:srgbClr val="0070C0"/>
                </a:solidFill>
              </a:rPr>
              <a:t>-error </a:t>
            </a:r>
            <a:r>
              <a:rPr lang="en-US" dirty="0"/>
              <a:t>less than r + 1 bit</a:t>
            </a:r>
          </a:p>
          <a:p>
            <a:r>
              <a:rPr lang="en-US" dirty="0"/>
              <a:t>widely used in practice (ATM, HDCL, Ethernet, zip,…)</a:t>
            </a:r>
          </a:p>
        </p:txBody>
      </p:sp>
      <p:pic>
        <p:nvPicPr>
          <p:cNvPr id="164868" name="Picture 1028" descr="524 CRC code"/>
          <p:cNvPicPr>
            <a:picLocks noChangeAspect="1" noChangeArrowheads="1"/>
          </p:cNvPicPr>
          <p:nvPr>
            <p:custDataLst>
              <p:tags r:id="rId4"/>
            </p:custDataLst>
          </p:nvPr>
        </p:nvPicPr>
        <p:blipFill>
          <a:blip r:embed="rId7" cstate="print"/>
          <a:srcRect/>
          <a:stretch>
            <a:fillRect/>
          </a:stretch>
        </p:blipFill>
        <p:spPr bwMode="auto">
          <a:xfrm>
            <a:off x="3028951" y="4543425"/>
            <a:ext cx="5738813" cy="1587500"/>
          </a:xfrm>
          <a:prstGeom prst="rect">
            <a:avLst/>
          </a:prstGeom>
          <a:noFill/>
        </p:spPr>
      </p:pic>
      <p:sp>
        <p:nvSpPr>
          <p:cNvPr id="6" name="Slide Number Placeholder 4">
            <a:extLst>
              <a:ext uri="{FF2B5EF4-FFF2-40B4-BE49-F238E27FC236}">
                <a16:creationId xmlns:a16="http://schemas.microsoft.com/office/drawing/2014/main" id="{A8F1E841-6A49-4983-97E5-3E6DCE11D6E2}"/>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48</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1731526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Effect transition="in" filter="fade">
                                      <p:cBhvr>
                                        <p:cTn id="7" dur="500"/>
                                        <p:tgtEl>
                                          <p:spTgt spid="164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4867">
                                            <p:txEl>
                                              <p:pRg st="1" end="1"/>
                                            </p:txEl>
                                          </p:spTgt>
                                        </p:tgtEl>
                                        <p:attrNameLst>
                                          <p:attrName>style.visibility</p:attrName>
                                        </p:attrNameLst>
                                      </p:cBhvr>
                                      <p:to>
                                        <p:strVal val="visible"/>
                                      </p:to>
                                    </p:set>
                                    <p:animEffect transition="in" filter="fade">
                                      <p:cBhvr>
                                        <p:cTn id="12" dur="500"/>
                                        <p:tgtEl>
                                          <p:spTgt spid="164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4867">
                                            <p:txEl>
                                              <p:pRg st="2" end="2"/>
                                            </p:txEl>
                                          </p:spTgt>
                                        </p:tgtEl>
                                        <p:attrNameLst>
                                          <p:attrName>style.visibility</p:attrName>
                                        </p:attrNameLst>
                                      </p:cBhvr>
                                      <p:to>
                                        <p:strVal val="visible"/>
                                      </p:to>
                                    </p:set>
                                    <p:animEffect transition="in" filter="fade">
                                      <p:cBhvr>
                                        <p:cTn id="17" dur="500"/>
                                        <p:tgtEl>
                                          <p:spTgt spid="164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4867">
                                            <p:txEl>
                                              <p:pRg st="3" end="3"/>
                                            </p:txEl>
                                          </p:spTgt>
                                        </p:tgtEl>
                                        <p:attrNameLst>
                                          <p:attrName>style.visibility</p:attrName>
                                        </p:attrNameLst>
                                      </p:cBhvr>
                                      <p:to>
                                        <p:strVal val="visible"/>
                                      </p:to>
                                    </p:set>
                                    <p:animEffect transition="in" filter="fade">
                                      <p:cBhvr>
                                        <p:cTn id="22" dur="500"/>
                                        <p:tgtEl>
                                          <p:spTgt spid="1648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4867">
                                            <p:txEl>
                                              <p:pRg st="4" end="4"/>
                                            </p:txEl>
                                          </p:spTgt>
                                        </p:tgtEl>
                                        <p:attrNameLst>
                                          <p:attrName>style.visibility</p:attrName>
                                        </p:attrNameLst>
                                      </p:cBhvr>
                                      <p:to>
                                        <p:strVal val="visible"/>
                                      </p:to>
                                    </p:set>
                                    <p:animEffect transition="in" filter="fade">
                                      <p:cBhvr>
                                        <p:cTn id="27" dur="500"/>
                                        <p:tgtEl>
                                          <p:spTgt spid="1648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4867">
                                            <p:txEl>
                                              <p:pRg st="5" end="5"/>
                                            </p:txEl>
                                          </p:spTgt>
                                        </p:tgtEl>
                                        <p:attrNameLst>
                                          <p:attrName>style.visibility</p:attrName>
                                        </p:attrNameLst>
                                      </p:cBhvr>
                                      <p:to>
                                        <p:strVal val="visible"/>
                                      </p:to>
                                    </p:set>
                                    <p:animEffect transition="in" filter="fade">
                                      <p:cBhvr>
                                        <p:cTn id="32" dur="500"/>
                                        <p:tgtEl>
                                          <p:spTgt spid="164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1" name="Picture 3" descr="525 CRC Example"/>
          <p:cNvPicPr>
            <a:picLocks noChangeAspect="1" noChangeArrowheads="1"/>
          </p:cNvPicPr>
          <p:nvPr>
            <p:custDataLst>
              <p:tags r:id="rId2"/>
            </p:custDataLst>
          </p:nvPr>
        </p:nvPicPr>
        <p:blipFill>
          <a:blip r:embed="rId11" cstate="print"/>
          <a:srcRect/>
          <a:stretch>
            <a:fillRect/>
          </a:stretch>
        </p:blipFill>
        <p:spPr bwMode="auto">
          <a:xfrm>
            <a:off x="6026151" y="1770063"/>
            <a:ext cx="3586163" cy="4343400"/>
          </a:xfrm>
          <a:prstGeom prst="rect">
            <a:avLst/>
          </a:prstGeom>
          <a:noFill/>
        </p:spPr>
      </p:pic>
      <p:sp>
        <p:nvSpPr>
          <p:cNvPr id="165892" name="Rectangle 4"/>
          <p:cNvSpPr>
            <a:spLocks noGrp="1" noChangeArrowheads="1"/>
          </p:cNvSpPr>
          <p:nvPr>
            <p:ph type="title"/>
            <p:custDataLst>
              <p:tags r:id="rId3"/>
            </p:custDataLst>
          </p:nvPr>
        </p:nvSpPr>
        <p:spPr/>
        <p:txBody>
          <a:bodyPr>
            <a:normAutofit/>
          </a:bodyPr>
          <a:lstStyle/>
          <a:p>
            <a:r>
              <a:rPr lang="en-US" sz="3600" dirty="0"/>
              <a:t>CRC example</a:t>
            </a:r>
            <a:endParaRPr lang="en-US" dirty="0"/>
          </a:p>
        </p:txBody>
      </p:sp>
      <p:sp>
        <p:nvSpPr>
          <p:cNvPr id="165893" name="Rectangle 5"/>
          <p:cNvSpPr>
            <a:spLocks noGrp="1" noChangeArrowheads="1"/>
          </p:cNvSpPr>
          <p:nvPr>
            <p:ph idx="1"/>
            <p:custDataLst>
              <p:tags r:id="rId4"/>
            </p:custDataLst>
          </p:nvPr>
        </p:nvSpPr>
        <p:spPr>
          <a:xfrm>
            <a:off x="2016126" y="1281113"/>
            <a:ext cx="3478213" cy="3244850"/>
          </a:xfrm>
        </p:spPr>
        <p:txBody>
          <a:bodyPr>
            <a:normAutofit/>
          </a:bodyPr>
          <a:lstStyle/>
          <a:p>
            <a:pPr>
              <a:lnSpc>
                <a:spcPct val="90000"/>
              </a:lnSpc>
              <a:buFont typeface="ZapfDingbats" pitchFamily="82" charset="2"/>
              <a:buNone/>
            </a:pPr>
            <a:r>
              <a:rPr lang="en-US" dirty="0">
                <a:solidFill>
                  <a:schemeClr val="accent2"/>
                </a:solidFill>
              </a:rPr>
              <a:t>Wants:</a:t>
            </a:r>
            <a:endParaRPr lang="en-US" dirty="0"/>
          </a:p>
          <a:p>
            <a:pPr lvl="1">
              <a:lnSpc>
                <a:spcPct val="90000"/>
              </a:lnSpc>
              <a:buFont typeface="ZapfDingbats" pitchFamily="82" charset="2"/>
              <a:buNone/>
            </a:pPr>
            <a:r>
              <a:rPr lang="en-US" dirty="0"/>
              <a:t>D </a:t>
            </a:r>
            <a:r>
              <a:rPr lang="en-US" baseline="26000" dirty="0"/>
              <a:t>. </a:t>
            </a:r>
            <a:r>
              <a:rPr lang="en-US" dirty="0"/>
              <a:t>2</a:t>
            </a:r>
            <a:r>
              <a:rPr lang="en-US" baseline="40000" dirty="0"/>
              <a:t>r</a:t>
            </a:r>
            <a:r>
              <a:rPr lang="en-US" dirty="0"/>
              <a:t> XOR R = </a:t>
            </a:r>
            <a:r>
              <a:rPr lang="en-US" dirty="0" err="1"/>
              <a:t>nG</a:t>
            </a:r>
            <a:endParaRPr lang="en-US" dirty="0"/>
          </a:p>
          <a:p>
            <a:pPr>
              <a:buNone/>
            </a:pPr>
            <a:r>
              <a:rPr lang="en-US" i="1" dirty="0">
                <a:solidFill>
                  <a:schemeClr val="accent2"/>
                </a:solidFill>
              </a:rPr>
              <a:t>equivalent:</a:t>
            </a:r>
            <a:endParaRPr lang="en-US" dirty="0"/>
          </a:p>
          <a:p>
            <a:pPr lvl="1">
              <a:lnSpc>
                <a:spcPct val="90000"/>
              </a:lnSpc>
              <a:buFont typeface="ZapfDingbats" pitchFamily="82" charset="2"/>
              <a:buNone/>
            </a:pPr>
            <a:r>
              <a:rPr lang="en-US" dirty="0"/>
              <a:t>D </a:t>
            </a:r>
            <a:r>
              <a:rPr lang="en-US" baseline="26000" dirty="0"/>
              <a:t>. </a:t>
            </a:r>
            <a:r>
              <a:rPr lang="en-US" dirty="0"/>
              <a:t>2</a:t>
            </a:r>
            <a:r>
              <a:rPr lang="en-US" baseline="40000" dirty="0"/>
              <a:t>r</a:t>
            </a:r>
            <a:r>
              <a:rPr lang="en-US" dirty="0"/>
              <a:t> = </a:t>
            </a:r>
            <a:r>
              <a:rPr lang="en-US" dirty="0" err="1"/>
              <a:t>nG</a:t>
            </a:r>
            <a:r>
              <a:rPr lang="en-US" dirty="0"/>
              <a:t> XOR R </a:t>
            </a:r>
          </a:p>
          <a:p>
            <a:pPr>
              <a:buNone/>
            </a:pPr>
            <a:r>
              <a:rPr lang="en-US" i="1" dirty="0">
                <a:solidFill>
                  <a:schemeClr val="accent2"/>
                </a:solidFill>
              </a:rPr>
              <a:t>equivalent:</a:t>
            </a:r>
            <a:endParaRPr lang="en-US" dirty="0"/>
          </a:p>
          <a:p>
            <a:pPr>
              <a:buNone/>
            </a:pPr>
            <a:r>
              <a:rPr lang="en-US" dirty="0"/>
              <a:t>if we divide D. 2r with G is the rest, R, we apply</a:t>
            </a:r>
          </a:p>
        </p:txBody>
      </p:sp>
      <p:sp>
        <p:nvSpPr>
          <p:cNvPr id="165894" name="Text Box 6"/>
          <p:cNvSpPr txBox="1">
            <a:spLocks noChangeArrowheads="1"/>
          </p:cNvSpPr>
          <p:nvPr>
            <p:custDataLst>
              <p:tags r:id="rId5"/>
            </p:custDataLst>
          </p:nvPr>
        </p:nvSpPr>
        <p:spPr bwMode="auto">
          <a:xfrm>
            <a:off x="2606675" y="5213350"/>
            <a:ext cx="3767138" cy="457200"/>
          </a:xfrm>
          <a:prstGeom prst="rect">
            <a:avLst/>
          </a:prstGeom>
          <a:noFill/>
          <a:ln w="9525">
            <a:noFill/>
            <a:miter lim="800000"/>
            <a:headEnd/>
            <a:tailEnd/>
          </a:ln>
          <a:effectLst/>
        </p:spPr>
        <p:txBody>
          <a:bodyPr>
            <a:spAutoFit/>
          </a:bodyPr>
          <a:lstStyle/>
          <a:p>
            <a:r>
              <a:rPr lang="en-US" sz="2400"/>
              <a:t>R</a:t>
            </a:r>
            <a:r>
              <a:rPr lang="en-US"/>
              <a:t> = rest[           ]</a:t>
            </a:r>
          </a:p>
        </p:txBody>
      </p:sp>
      <p:sp>
        <p:nvSpPr>
          <p:cNvPr id="165895" name="Text Box 7"/>
          <p:cNvSpPr txBox="1">
            <a:spLocks noChangeArrowheads="1"/>
          </p:cNvSpPr>
          <p:nvPr>
            <p:custDataLst>
              <p:tags r:id="rId6"/>
            </p:custDataLst>
          </p:nvPr>
        </p:nvSpPr>
        <p:spPr bwMode="auto">
          <a:xfrm>
            <a:off x="3343276" y="5053014"/>
            <a:ext cx="1336675" cy="830997"/>
          </a:xfrm>
          <a:prstGeom prst="rect">
            <a:avLst/>
          </a:prstGeom>
          <a:noFill/>
          <a:ln w="9525">
            <a:noFill/>
            <a:miter lim="800000"/>
            <a:headEnd/>
            <a:tailEnd/>
          </a:ln>
          <a:effectLst/>
        </p:spPr>
        <p:txBody>
          <a:bodyPr>
            <a:spAutoFit/>
          </a:bodyPr>
          <a:lstStyle/>
          <a:p>
            <a:pPr algn="ctr"/>
            <a:r>
              <a:rPr lang="en-US" sz="2400"/>
              <a:t> D </a:t>
            </a:r>
            <a:r>
              <a:rPr lang="en-US" sz="2400" baseline="26000"/>
              <a:t>. </a:t>
            </a:r>
            <a:r>
              <a:rPr lang="en-US" sz="2400"/>
              <a:t>2</a:t>
            </a:r>
            <a:r>
              <a:rPr lang="en-US" sz="2400" baseline="40000"/>
              <a:t>r</a:t>
            </a:r>
            <a:endParaRPr lang="en-US" sz="2400" baseline="30000"/>
          </a:p>
          <a:p>
            <a:pPr algn="ctr"/>
            <a:r>
              <a:rPr lang="en-US" sz="2400"/>
              <a:t>G</a:t>
            </a:r>
          </a:p>
        </p:txBody>
      </p:sp>
      <p:sp>
        <p:nvSpPr>
          <p:cNvPr id="165896" name="Line 8"/>
          <p:cNvSpPr>
            <a:spLocks noChangeShapeType="1"/>
          </p:cNvSpPr>
          <p:nvPr>
            <p:custDataLst>
              <p:tags r:id="rId7"/>
            </p:custDataLst>
          </p:nvPr>
        </p:nvSpPr>
        <p:spPr bwMode="auto">
          <a:xfrm>
            <a:off x="3697289" y="5468938"/>
            <a:ext cx="631825" cy="0"/>
          </a:xfrm>
          <a:prstGeom prst="line">
            <a:avLst/>
          </a:prstGeom>
          <a:noFill/>
          <a:ln w="19050">
            <a:solidFill>
              <a:schemeClr val="tx1"/>
            </a:solidFill>
            <a:round/>
            <a:headEnd/>
            <a:tailEnd/>
          </a:ln>
          <a:effectLst/>
        </p:spPr>
        <p:txBody>
          <a:bodyPr wrap="none" anchor="ctr"/>
          <a:lstStyle/>
          <a:p>
            <a:endParaRPr lang="nb-NO"/>
          </a:p>
        </p:txBody>
      </p:sp>
      <p:sp>
        <p:nvSpPr>
          <p:cNvPr id="165898" name="Rectangle 10"/>
          <p:cNvSpPr>
            <a:spLocks noChangeArrowheads="1"/>
          </p:cNvSpPr>
          <p:nvPr>
            <p:custDataLst>
              <p:tags r:id="rId8"/>
            </p:custDataLst>
          </p:nvPr>
        </p:nvSpPr>
        <p:spPr bwMode="auto">
          <a:xfrm>
            <a:off x="2435225" y="4878389"/>
            <a:ext cx="3201988" cy="1190625"/>
          </a:xfrm>
          <a:prstGeom prst="rect">
            <a:avLst/>
          </a:prstGeom>
          <a:noFill/>
          <a:ln w="19050">
            <a:solidFill>
              <a:srgbClr val="FF0000"/>
            </a:solidFill>
            <a:miter lim="800000"/>
            <a:headEnd/>
            <a:tailEnd/>
          </a:ln>
          <a:effectLst/>
        </p:spPr>
        <p:txBody>
          <a:bodyPr wrap="none" anchor="ctr"/>
          <a:lstStyle/>
          <a:p>
            <a:endParaRPr lang="nb-NO"/>
          </a:p>
        </p:txBody>
      </p:sp>
      <p:sp>
        <p:nvSpPr>
          <p:cNvPr id="10" name="Slide Number Placeholder 4">
            <a:extLst>
              <a:ext uri="{FF2B5EF4-FFF2-40B4-BE49-F238E27FC236}">
                <a16:creationId xmlns:a16="http://schemas.microsoft.com/office/drawing/2014/main" id="{0CD552E5-64D3-43C6-A87E-FFF1D516B0B2}"/>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49</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42245208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Mentimeter - Interactive Presentations">
                <a:extLst>
                  <a:ext uri="{FF2B5EF4-FFF2-40B4-BE49-F238E27FC236}">
                    <a16:creationId xmlns:a16="http://schemas.microsoft.com/office/drawing/2014/main" id="{940C38F9-495F-3845-A723-D0E6A95712DD}"/>
                  </a:ext>
                </a:extLst>
              </p:cNvPr>
              <p:cNvGraphicFramePr>
                <a:graphicFrameLocks noGrp="1"/>
              </p:cNvGraphicFramePr>
              <p:nvPr>
                <p:extLst>
                  <p:ext uri="{D42A27DB-BD31-4B8C-83A1-F6EECF244321}">
                    <p14:modId xmlns:p14="http://schemas.microsoft.com/office/powerpoint/2010/main" val="1898112394"/>
                  </p:ext>
                </p:extLst>
              </p:nvPr>
            </p:nvGraphicFramePr>
            <p:xfrm>
              <a:off x="357807" y="264974"/>
              <a:ext cx="10230679" cy="632805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Mentimeter - Interactive Presentations">
                <a:extLst>
                  <a:ext uri="{FF2B5EF4-FFF2-40B4-BE49-F238E27FC236}">
                    <a16:creationId xmlns:a16="http://schemas.microsoft.com/office/drawing/2014/main" id="{940C38F9-495F-3845-A723-D0E6A95712DD}"/>
                  </a:ext>
                </a:extLst>
              </p:cNvPr>
              <p:cNvPicPr>
                <a:picLocks noGrp="1" noRot="1" noChangeAspect="1" noMove="1" noResize="1" noEditPoints="1" noAdjustHandles="1" noChangeArrowheads="1" noChangeShapeType="1"/>
              </p:cNvPicPr>
              <p:nvPr/>
            </p:nvPicPr>
            <p:blipFill>
              <a:blip r:embed="rId4"/>
              <a:stretch>
                <a:fillRect/>
              </a:stretch>
            </p:blipFill>
            <p:spPr>
              <a:xfrm>
                <a:off x="357807" y="264974"/>
                <a:ext cx="10230679" cy="6328051"/>
              </a:xfrm>
              <a:prstGeom prst="rect">
                <a:avLst/>
              </a:prstGeom>
            </p:spPr>
          </p:pic>
        </mc:Fallback>
      </mc:AlternateContent>
      <p:sp>
        <p:nvSpPr>
          <p:cNvPr id="3" name="TextBox 2">
            <a:extLst>
              <a:ext uri="{FF2B5EF4-FFF2-40B4-BE49-F238E27FC236}">
                <a16:creationId xmlns:a16="http://schemas.microsoft.com/office/drawing/2014/main" id="{0D2CF722-680C-B18A-AAC5-F54AA05F0CEF}"/>
              </a:ext>
            </a:extLst>
          </p:cNvPr>
          <p:cNvSpPr txBox="1"/>
          <p:nvPr/>
        </p:nvSpPr>
        <p:spPr>
          <a:xfrm>
            <a:off x="3314146" y="584200"/>
            <a:ext cx="4318000" cy="369332"/>
          </a:xfrm>
          <a:prstGeom prst="rect">
            <a:avLst/>
          </a:prstGeom>
          <a:solidFill>
            <a:schemeClr val="bg1"/>
          </a:solidFill>
        </p:spPr>
        <p:txBody>
          <a:bodyPr wrap="square">
            <a:spAutoFit/>
          </a:bodyPr>
          <a:lstStyle/>
          <a:p>
            <a:r>
              <a:rPr lang="en-US" b="0" i="0" dirty="0">
                <a:effectLst/>
                <a:latin typeface="MentiText"/>
              </a:rPr>
              <a:t>Go to menti.com and use code </a:t>
            </a:r>
            <a:r>
              <a:rPr lang="en-US" b="1" i="0" dirty="0">
                <a:effectLst/>
                <a:latin typeface="MentiText"/>
              </a:rPr>
              <a:t>3372 9155</a:t>
            </a:r>
            <a:endParaRPr lang="en-US" dirty="0"/>
          </a:p>
        </p:txBody>
      </p:sp>
    </p:spTree>
    <p:extLst>
      <p:ext uri="{BB962C8B-B14F-4D97-AF65-F5344CB8AC3E}">
        <p14:creationId xmlns:p14="http://schemas.microsoft.com/office/powerpoint/2010/main" val="3560355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solidFill>
                  <a:srgbClr val="FF0000"/>
                </a:solidFill>
              </a:rPr>
              <a:t>CRC-32</a:t>
            </a:r>
          </a:p>
        </p:txBody>
      </p:sp>
      <p:sp>
        <p:nvSpPr>
          <p:cNvPr id="3" name="Content Placeholder 2"/>
          <p:cNvSpPr>
            <a:spLocks noGrp="1"/>
          </p:cNvSpPr>
          <p:nvPr>
            <p:ph idx="1"/>
            <p:custDataLst>
              <p:tags r:id="rId3"/>
            </p:custDataLst>
          </p:nvPr>
        </p:nvSpPr>
        <p:spPr/>
        <p:txBody>
          <a:bodyPr>
            <a:normAutofit/>
          </a:bodyPr>
          <a:lstStyle/>
          <a:p>
            <a:r>
              <a:rPr lang="nb-NO" dirty="0" err="1"/>
              <a:t>Uses</a:t>
            </a:r>
            <a:r>
              <a:rPr lang="nb-NO" dirty="0"/>
              <a:t> a </a:t>
            </a:r>
            <a:r>
              <a:rPr lang="nb-NO" dirty="0" err="1"/>
              <a:t>few</a:t>
            </a:r>
            <a:r>
              <a:rPr lang="nb-NO" dirty="0"/>
              <a:t> different </a:t>
            </a:r>
            <a:r>
              <a:rPr lang="nb-NO" dirty="0" err="1"/>
              <a:t>keys</a:t>
            </a:r>
            <a:endParaRPr lang="nb-NO" dirty="0"/>
          </a:p>
          <a:p>
            <a:pPr lvl="1"/>
            <a:r>
              <a:rPr lang="nb-NO" sz="1800" i="1" dirty="0"/>
              <a:t>x</a:t>
            </a:r>
            <a:r>
              <a:rPr lang="nb-NO" sz="1800" baseline="30000" dirty="0"/>
              <a:t>32</a:t>
            </a:r>
            <a:r>
              <a:rPr lang="nb-NO" sz="1800" dirty="0"/>
              <a:t> + </a:t>
            </a:r>
            <a:r>
              <a:rPr lang="nb-NO" sz="1800" i="1" dirty="0"/>
              <a:t>x</a:t>
            </a:r>
            <a:r>
              <a:rPr lang="nb-NO" sz="1800" baseline="30000" dirty="0"/>
              <a:t>26</a:t>
            </a:r>
            <a:r>
              <a:rPr lang="nb-NO" sz="1800" dirty="0"/>
              <a:t> + </a:t>
            </a:r>
            <a:r>
              <a:rPr lang="nb-NO" sz="1800" i="1" dirty="0"/>
              <a:t>x</a:t>
            </a:r>
            <a:r>
              <a:rPr lang="nb-NO" sz="1800" baseline="30000" dirty="0"/>
              <a:t>23</a:t>
            </a:r>
            <a:r>
              <a:rPr lang="nb-NO" sz="1800" dirty="0"/>
              <a:t> + </a:t>
            </a:r>
            <a:r>
              <a:rPr lang="nb-NO" sz="1800" i="1" dirty="0"/>
              <a:t>x</a:t>
            </a:r>
            <a:r>
              <a:rPr lang="nb-NO" sz="1800" baseline="30000" dirty="0"/>
              <a:t>22</a:t>
            </a:r>
            <a:r>
              <a:rPr lang="nb-NO" sz="1800" dirty="0"/>
              <a:t> + </a:t>
            </a:r>
            <a:r>
              <a:rPr lang="nb-NO" sz="1800" i="1" dirty="0"/>
              <a:t>x</a:t>
            </a:r>
            <a:r>
              <a:rPr lang="nb-NO" sz="1800" baseline="30000" dirty="0"/>
              <a:t>16</a:t>
            </a:r>
            <a:r>
              <a:rPr lang="nb-NO" sz="1800" dirty="0"/>
              <a:t> + </a:t>
            </a:r>
            <a:r>
              <a:rPr lang="nb-NO" sz="1800" i="1" dirty="0"/>
              <a:t>x</a:t>
            </a:r>
            <a:r>
              <a:rPr lang="nb-NO" sz="1800" baseline="30000" dirty="0"/>
              <a:t>12</a:t>
            </a:r>
            <a:r>
              <a:rPr lang="nb-NO" sz="1800" dirty="0"/>
              <a:t> + </a:t>
            </a:r>
            <a:r>
              <a:rPr lang="nb-NO" sz="1800" i="1" dirty="0"/>
              <a:t>x</a:t>
            </a:r>
            <a:r>
              <a:rPr lang="nb-NO" sz="1800" baseline="30000" dirty="0"/>
              <a:t>11</a:t>
            </a:r>
            <a:r>
              <a:rPr lang="nb-NO" sz="1800" dirty="0"/>
              <a:t> + </a:t>
            </a:r>
            <a:r>
              <a:rPr lang="nb-NO" sz="1800" i="1" dirty="0"/>
              <a:t>x</a:t>
            </a:r>
            <a:r>
              <a:rPr lang="nb-NO" sz="1800" baseline="30000" dirty="0"/>
              <a:t>10</a:t>
            </a:r>
            <a:r>
              <a:rPr lang="nb-NO" sz="1800" dirty="0"/>
              <a:t> + </a:t>
            </a:r>
            <a:r>
              <a:rPr lang="nb-NO" sz="1800" i="1" dirty="0"/>
              <a:t>x</a:t>
            </a:r>
            <a:r>
              <a:rPr lang="nb-NO" sz="1800" baseline="30000" dirty="0"/>
              <a:t>8</a:t>
            </a:r>
            <a:r>
              <a:rPr lang="nb-NO" sz="1800" dirty="0"/>
              <a:t> + </a:t>
            </a:r>
            <a:r>
              <a:rPr lang="nb-NO" sz="1800" i="1" dirty="0"/>
              <a:t>x</a:t>
            </a:r>
            <a:r>
              <a:rPr lang="nb-NO" sz="1800" baseline="30000" dirty="0"/>
              <a:t>7</a:t>
            </a:r>
            <a:r>
              <a:rPr lang="nb-NO" sz="1800" dirty="0"/>
              <a:t> + </a:t>
            </a:r>
            <a:r>
              <a:rPr lang="nb-NO" sz="1800" i="1" dirty="0"/>
              <a:t>x</a:t>
            </a:r>
            <a:r>
              <a:rPr lang="nb-NO" sz="1800" baseline="30000" dirty="0"/>
              <a:t>5</a:t>
            </a:r>
            <a:r>
              <a:rPr lang="nb-NO" sz="1800" dirty="0"/>
              <a:t> + </a:t>
            </a:r>
            <a:r>
              <a:rPr lang="nb-NO" sz="1800" i="1" dirty="0"/>
              <a:t>x</a:t>
            </a:r>
            <a:r>
              <a:rPr lang="nb-NO" sz="1800" baseline="30000" dirty="0"/>
              <a:t>4</a:t>
            </a:r>
            <a:r>
              <a:rPr lang="nb-NO" sz="1800" dirty="0"/>
              <a:t> + </a:t>
            </a:r>
            <a:r>
              <a:rPr lang="nb-NO" sz="1800" i="1" dirty="0"/>
              <a:t>x</a:t>
            </a:r>
            <a:r>
              <a:rPr lang="nb-NO" sz="1800" baseline="30000" dirty="0"/>
              <a:t>2</a:t>
            </a:r>
            <a:r>
              <a:rPr lang="nb-NO" sz="1800" dirty="0"/>
              <a:t> + </a:t>
            </a:r>
            <a:r>
              <a:rPr lang="nb-NO" sz="1800" i="1" dirty="0"/>
              <a:t>x</a:t>
            </a:r>
            <a:r>
              <a:rPr lang="nb-NO" sz="1800" dirty="0"/>
              <a:t> + 1</a:t>
            </a:r>
          </a:p>
          <a:p>
            <a:r>
              <a:rPr lang="nb-NO" dirty="0" err="1"/>
              <a:t>Easy</a:t>
            </a:r>
            <a:r>
              <a:rPr lang="nb-NO" dirty="0"/>
              <a:t> to </a:t>
            </a:r>
            <a:r>
              <a:rPr lang="nb-NO" dirty="0" err="1"/>
              <a:t>calculate</a:t>
            </a:r>
            <a:r>
              <a:rPr lang="nb-NO" dirty="0"/>
              <a:t> in hardware</a:t>
            </a:r>
          </a:p>
          <a:p>
            <a:pPr lvl="1"/>
            <a:r>
              <a:rPr lang="nb-NO" dirty="0"/>
              <a:t>XOR ports and </a:t>
            </a:r>
            <a:r>
              <a:rPr lang="nb-NO" dirty="0" err="1"/>
              <a:t>shift</a:t>
            </a:r>
            <a:r>
              <a:rPr lang="nb-NO" dirty="0"/>
              <a:t> registers</a:t>
            </a:r>
          </a:p>
          <a:p>
            <a:r>
              <a:rPr lang="nb-NO" dirty="0" err="1"/>
              <a:t>Detects</a:t>
            </a:r>
            <a:r>
              <a:rPr lang="nb-NO" dirty="0"/>
              <a:t> all </a:t>
            </a:r>
            <a:r>
              <a:rPr lang="nb-NO" dirty="0" err="1"/>
              <a:t>burst</a:t>
            </a:r>
            <a:r>
              <a:rPr lang="nb-NO" dirty="0"/>
              <a:t> </a:t>
            </a:r>
            <a:r>
              <a:rPr lang="nb-NO" dirty="0" err="1"/>
              <a:t>errors</a:t>
            </a:r>
            <a:r>
              <a:rPr lang="nb-NO" dirty="0"/>
              <a:t> </a:t>
            </a:r>
            <a:r>
              <a:rPr lang="nb-NO" dirty="0" err="1"/>
              <a:t>that</a:t>
            </a:r>
            <a:r>
              <a:rPr lang="nb-NO" dirty="0"/>
              <a:t> </a:t>
            </a:r>
            <a:r>
              <a:rPr lang="nb-NO" dirty="0" err="1"/>
              <a:t>are</a:t>
            </a:r>
            <a:r>
              <a:rPr lang="nb-NO" dirty="0"/>
              <a:t> 32 bit or less</a:t>
            </a:r>
          </a:p>
          <a:p>
            <a:r>
              <a:rPr lang="nb-NO" dirty="0" err="1"/>
              <a:t>Detects</a:t>
            </a:r>
            <a:r>
              <a:rPr lang="nb-NO" dirty="0"/>
              <a:t> 1-2-32 = 99.9999999767% </a:t>
            </a:r>
            <a:r>
              <a:rPr lang="nb-NO" dirty="0" err="1"/>
              <a:t>of</a:t>
            </a:r>
            <a:r>
              <a:rPr lang="nb-NO" dirty="0"/>
              <a:t> all </a:t>
            </a:r>
            <a:r>
              <a:rPr lang="nb-NO" dirty="0" err="1"/>
              <a:t>errors</a:t>
            </a:r>
            <a:r>
              <a:rPr lang="nb-NO" dirty="0"/>
              <a:t> </a:t>
            </a:r>
            <a:r>
              <a:rPr lang="nb-NO" dirty="0" err="1"/>
              <a:t>consisting</a:t>
            </a:r>
            <a:r>
              <a:rPr lang="nb-NO" dirty="0"/>
              <a:t> </a:t>
            </a:r>
            <a:r>
              <a:rPr lang="nb-NO" dirty="0" err="1"/>
              <a:t>of</a:t>
            </a:r>
            <a:r>
              <a:rPr lang="nb-NO" dirty="0"/>
              <a:t> more </a:t>
            </a:r>
            <a:r>
              <a:rPr lang="nb-NO" dirty="0" err="1"/>
              <a:t>than</a:t>
            </a:r>
            <a:r>
              <a:rPr lang="nb-NO" dirty="0"/>
              <a:t> 32 bits</a:t>
            </a:r>
          </a:p>
          <a:p>
            <a:r>
              <a:rPr lang="nb-NO" dirty="0" err="1"/>
              <a:t>Also</a:t>
            </a:r>
            <a:r>
              <a:rPr lang="nb-NO" dirty="0"/>
              <a:t> used by ZIP, MPEG, PNG, etc.</a:t>
            </a:r>
          </a:p>
        </p:txBody>
      </p:sp>
      <p:sp>
        <p:nvSpPr>
          <p:cNvPr id="5" name="Slide Number Placeholder 4">
            <a:extLst>
              <a:ext uri="{FF2B5EF4-FFF2-40B4-BE49-F238E27FC236}">
                <a16:creationId xmlns:a16="http://schemas.microsoft.com/office/drawing/2014/main" id="{90D5B565-F8ED-4D9E-A1AD-6A0C0A129A9C}"/>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50</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8091642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custDataLst>
              <p:tags r:id="rId2"/>
            </p:custDataLst>
          </p:nvPr>
        </p:nvSpPr>
        <p:spPr>
          <a:xfrm>
            <a:off x="2078038" y="-57150"/>
            <a:ext cx="7772400" cy="1143000"/>
          </a:xfrm>
        </p:spPr>
        <p:txBody>
          <a:bodyPr>
            <a:normAutofit/>
          </a:bodyPr>
          <a:lstStyle/>
          <a:p>
            <a:r>
              <a:rPr lang="en-US" sz="4000" dirty="0"/>
              <a:t>Link layer: context</a:t>
            </a:r>
          </a:p>
        </p:txBody>
      </p:sp>
      <p:sp>
        <p:nvSpPr>
          <p:cNvPr id="299011" name="Rectangle 3"/>
          <p:cNvSpPr>
            <a:spLocks noGrp="1" noChangeArrowheads="1"/>
          </p:cNvSpPr>
          <p:nvPr>
            <p:ph sz="half" idx="1"/>
            <p:custDataLst>
              <p:tags r:id="rId3"/>
            </p:custDataLst>
          </p:nvPr>
        </p:nvSpPr>
        <p:spPr>
          <a:xfrm>
            <a:off x="1812926" y="1258888"/>
            <a:ext cx="4151313" cy="4648200"/>
          </a:xfrm>
        </p:spPr>
        <p:txBody>
          <a:bodyPr/>
          <a:lstStyle/>
          <a:p>
            <a:r>
              <a:rPr lang="en-US" sz="2400" dirty="0"/>
              <a:t>Datagram is transmitted by </a:t>
            </a:r>
            <a:r>
              <a:rPr lang="en-US" sz="2400" b="1" dirty="0"/>
              <a:t>various link protocols </a:t>
            </a:r>
            <a:r>
              <a:rPr lang="en-US" sz="2400" dirty="0"/>
              <a:t>over various links:</a:t>
            </a:r>
          </a:p>
          <a:p>
            <a:pPr lvl="1"/>
            <a:r>
              <a:rPr lang="en-US" sz="2000" dirty="0"/>
              <a:t>e.g.</a:t>
            </a:r>
          </a:p>
          <a:p>
            <a:pPr lvl="1"/>
            <a:r>
              <a:rPr lang="en-US" sz="2000" dirty="0"/>
              <a:t>Ethernet on the first link</a:t>
            </a:r>
          </a:p>
          <a:p>
            <a:pPr lvl="1"/>
            <a:r>
              <a:rPr lang="en-US" sz="2000" dirty="0"/>
              <a:t>Frame Relay on the next link</a:t>
            </a:r>
          </a:p>
          <a:p>
            <a:pPr lvl="1"/>
            <a:r>
              <a:rPr lang="en-US" sz="2000" dirty="0"/>
              <a:t>FDDI (fiber) on the next link</a:t>
            </a:r>
          </a:p>
          <a:p>
            <a:pPr lvl="1"/>
            <a:r>
              <a:rPr lang="en-US" sz="2000" dirty="0"/>
              <a:t>…</a:t>
            </a:r>
          </a:p>
          <a:p>
            <a:pPr lvl="1"/>
            <a:r>
              <a:rPr lang="en-US" sz="2000" dirty="0"/>
              <a:t>802.11 on the last link</a:t>
            </a:r>
            <a:endParaRPr lang="en-US" sz="1600" dirty="0"/>
          </a:p>
          <a:p>
            <a:r>
              <a:rPr lang="en-US" sz="2400" dirty="0"/>
              <a:t>Each link layer protocol offers different services</a:t>
            </a:r>
          </a:p>
          <a:p>
            <a:pPr lvl="1"/>
            <a:r>
              <a:rPr lang="en-US" sz="2000" dirty="0" err="1"/>
              <a:t>eg</a:t>
            </a:r>
            <a:r>
              <a:rPr lang="en-US" sz="2000" dirty="0"/>
              <a:t>: one protocol can be reliable, another unreliable</a:t>
            </a:r>
          </a:p>
        </p:txBody>
      </p:sp>
      <p:sp>
        <p:nvSpPr>
          <p:cNvPr id="299012" name="Rectangle 4"/>
          <p:cNvSpPr>
            <a:spLocks noGrp="1" noChangeArrowheads="1"/>
          </p:cNvSpPr>
          <p:nvPr>
            <p:ph sz="half" idx="2"/>
            <p:custDataLst>
              <p:tags r:id="rId4"/>
            </p:custDataLst>
          </p:nvPr>
        </p:nvSpPr>
        <p:spPr>
          <a:xfrm>
            <a:off x="6076951" y="1123950"/>
            <a:ext cx="4392613" cy="4648200"/>
          </a:xfrm>
          <a:solidFill>
            <a:schemeClr val="bg1"/>
          </a:solidFill>
        </p:spPr>
        <p:txBody>
          <a:bodyPr/>
          <a:lstStyle/>
          <a:p>
            <a:pPr>
              <a:buFont typeface="ZapfDingbats" pitchFamily="82" charset="2"/>
              <a:buNone/>
            </a:pPr>
            <a:r>
              <a:rPr lang="en-US" sz="2400" u="sng" dirty="0">
                <a:solidFill>
                  <a:srgbClr val="FF0000"/>
                </a:solidFill>
              </a:rPr>
              <a:t>Transport analogy</a:t>
            </a:r>
          </a:p>
          <a:p>
            <a:r>
              <a:rPr lang="en-US" sz="2000" dirty="0"/>
              <a:t>trip from Halden to Trondheim</a:t>
            </a:r>
          </a:p>
          <a:p>
            <a:pPr lvl="1"/>
            <a:r>
              <a:rPr lang="en-US" sz="2000" dirty="0">
                <a:solidFill>
                  <a:srgbClr val="00B0F0"/>
                </a:solidFill>
              </a:rPr>
              <a:t>train</a:t>
            </a:r>
            <a:r>
              <a:rPr lang="en-US" sz="2000" dirty="0"/>
              <a:t>: </a:t>
            </a:r>
            <a:r>
              <a:rPr lang="en-US" sz="2000" dirty="0">
                <a:solidFill>
                  <a:srgbClr val="4A8E32"/>
                </a:solidFill>
              </a:rPr>
              <a:t>Halden to Gardermoen</a:t>
            </a:r>
          </a:p>
          <a:p>
            <a:pPr lvl="1"/>
            <a:r>
              <a:rPr lang="en-US" sz="2000" dirty="0">
                <a:solidFill>
                  <a:srgbClr val="00B0F0"/>
                </a:solidFill>
              </a:rPr>
              <a:t>flight</a:t>
            </a:r>
            <a:r>
              <a:rPr lang="en-US" sz="2000" dirty="0"/>
              <a:t>: </a:t>
            </a:r>
            <a:r>
              <a:rPr lang="en-US" sz="2000" dirty="0">
                <a:solidFill>
                  <a:srgbClr val="4A8E32"/>
                </a:solidFill>
              </a:rPr>
              <a:t>Gardermoen to </a:t>
            </a:r>
            <a:r>
              <a:rPr lang="en-US" sz="2000" dirty="0" err="1">
                <a:solidFill>
                  <a:srgbClr val="4A8E32"/>
                </a:solidFill>
              </a:rPr>
              <a:t>Værnes</a:t>
            </a:r>
            <a:endParaRPr lang="en-US" sz="2000" dirty="0">
              <a:solidFill>
                <a:srgbClr val="4A8E32"/>
              </a:solidFill>
            </a:endParaRPr>
          </a:p>
          <a:p>
            <a:pPr lvl="1"/>
            <a:r>
              <a:rPr lang="en-US" sz="2000" dirty="0">
                <a:solidFill>
                  <a:srgbClr val="00B0F0"/>
                </a:solidFill>
              </a:rPr>
              <a:t>bus</a:t>
            </a:r>
            <a:r>
              <a:rPr lang="en-US" sz="2000" dirty="0"/>
              <a:t>: </a:t>
            </a:r>
            <a:r>
              <a:rPr lang="en-US" sz="2000" dirty="0" err="1">
                <a:solidFill>
                  <a:srgbClr val="4A8E32"/>
                </a:solidFill>
              </a:rPr>
              <a:t>Værnes</a:t>
            </a:r>
            <a:r>
              <a:rPr lang="en-US" sz="2000" dirty="0">
                <a:solidFill>
                  <a:srgbClr val="4A8E32"/>
                </a:solidFill>
              </a:rPr>
              <a:t> </a:t>
            </a:r>
            <a:r>
              <a:rPr lang="en-US" sz="2000" dirty="0" err="1">
                <a:solidFill>
                  <a:srgbClr val="4A8E32"/>
                </a:solidFill>
              </a:rPr>
              <a:t>til</a:t>
            </a:r>
            <a:r>
              <a:rPr lang="en-US" sz="2000" dirty="0">
                <a:solidFill>
                  <a:srgbClr val="4A8E32"/>
                </a:solidFill>
              </a:rPr>
              <a:t> Trondheim</a:t>
            </a:r>
          </a:p>
          <a:p>
            <a:r>
              <a:rPr lang="en-US" sz="2400" dirty="0"/>
              <a:t>travelers = </a:t>
            </a:r>
            <a:r>
              <a:rPr lang="en-US" sz="2400" dirty="0">
                <a:solidFill>
                  <a:srgbClr val="FF0000"/>
                </a:solidFill>
              </a:rPr>
              <a:t>datagram</a:t>
            </a:r>
            <a:endParaRPr lang="en-US" sz="2400" dirty="0"/>
          </a:p>
          <a:p>
            <a:r>
              <a:rPr lang="en-US" sz="2400" dirty="0">
                <a:solidFill>
                  <a:srgbClr val="4A8E32"/>
                </a:solidFill>
              </a:rPr>
              <a:t>transport stage</a:t>
            </a:r>
            <a:r>
              <a:rPr lang="en-US" sz="2400" dirty="0"/>
              <a:t> = </a:t>
            </a:r>
            <a:r>
              <a:rPr lang="en-US" sz="2400" dirty="0">
                <a:solidFill>
                  <a:srgbClr val="FF0000"/>
                </a:solidFill>
              </a:rPr>
              <a:t>communication link.</a:t>
            </a:r>
          </a:p>
          <a:p>
            <a:r>
              <a:rPr lang="en-US" sz="2400" dirty="0">
                <a:solidFill>
                  <a:srgbClr val="00B0F0"/>
                </a:solidFill>
              </a:rPr>
              <a:t>Transport type</a:t>
            </a:r>
            <a:r>
              <a:rPr lang="en-US" sz="2400" dirty="0"/>
              <a:t> = </a:t>
            </a:r>
            <a:br>
              <a:rPr lang="en-US" sz="2400" dirty="0"/>
            </a:br>
            <a:r>
              <a:rPr lang="en-US" sz="2400" dirty="0">
                <a:solidFill>
                  <a:srgbClr val="FF0000"/>
                </a:solidFill>
              </a:rPr>
              <a:t>link layer protocol</a:t>
            </a:r>
            <a:endParaRPr lang="en-US" sz="2400" dirty="0"/>
          </a:p>
          <a:p>
            <a:r>
              <a:rPr lang="en-US" sz="2400" dirty="0"/>
              <a:t>travel agency = </a:t>
            </a:r>
            <a:r>
              <a:rPr lang="en-US" sz="2400" dirty="0">
                <a:solidFill>
                  <a:srgbClr val="FF0000"/>
                </a:solidFill>
              </a:rPr>
              <a:t>routing algorithm</a:t>
            </a:r>
            <a:endParaRPr lang="en-US" sz="2400" dirty="0"/>
          </a:p>
        </p:txBody>
      </p:sp>
      <p:sp>
        <p:nvSpPr>
          <p:cNvPr id="6" name="Slide Number Placeholder 4">
            <a:extLst>
              <a:ext uri="{FF2B5EF4-FFF2-40B4-BE49-F238E27FC236}">
                <a16:creationId xmlns:a16="http://schemas.microsoft.com/office/drawing/2014/main" id="{138C1954-5E3B-4E5B-B33C-5868E2D17E76}"/>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51</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9337198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wipe(up)">
                                      <p:cBhvr>
                                        <p:cTn id="7" dur="500"/>
                                        <p:tgtEl>
                                          <p:spTgt spid="299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9011">
                                            <p:txEl>
                                              <p:pRg st="1" end="1"/>
                                            </p:txEl>
                                          </p:spTgt>
                                        </p:tgtEl>
                                        <p:attrNameLst>
                                          <p:attrName>style.visibility</p:attrName>
                                        </p:attrNameLst>
                                      </p:cBhvr>
                                      <p:to>
                                        <p:strVal val="visible"/>
                                      </p:to>
                                    </p:set>
                                    <p:animEffect transition="in" filter="wipe(up)">
                                      <p:cBhvr>
                                        <p:cTn id="12" dur="500"/>
                                        <p:tgtEl>
                                          <p:spTgt spid="299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9011">
                                            <p:txEl>
                                              <p:pRg st="2" end="2"/>
                                            </p:txEl>
                                          </p:spTgt>
                                        </p:tgtEl>
                                        <p:attrNameLst>
                                          <p:attrName>style.visibility</p:attrName>
                                        </p:attrNameLst>
                                      </p:cBhvr>
                                      <p:to>
                                        <p:strVal val="visible"/>
                                      </p:to>
                                    </p:set>
                                    <p:animEffect transition="in" filter="wipe(up)">
                                      <p:cBhvr>
                                        <p:cTn id="17" dur="500"/>
                                        <p:tgtEl>
                                          <p:spTgt spid="299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9011">
                                            <p:txEl>
                                              <p:pRg st="3" end="3"/>
                                            </p:txEl>
                                          </p:spTgt>
                                        </p:tgtEl>
                                        <p:attrNameLst>
                                          <p:attrName>style.visibility</p:attrName>
                                        </p:attrNameLst>
                                      </p:cBhvr>
                                      <p:to>
                                        <p:strVal val="visible"/>
                                      </p:to>
                                    </p:set>
                                    <p:animEffect transition="in" filter="wipe(up)">
                                      <p:cBhvr>
                                        <p:cTn id="22" dur="500"/>
                                        <p:tgtEl>
                                          <p:spTgt spid="299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9011">
                                            <p:txEl>
                                              <p:pRg st="4" end="4"/>
                                            </p:txEl>
                                          </p:spTgt>
                                        </p:tgtEl>
                                        <p:attrNameLst>
                                          <p:attrName>style.visibility</p:attrName>
                                        </p:attrNameLst>
                                      </p:cBhvr>
                                      <p:to>
                                        <p:strVal val="visible"/>
                                      </p:to>
                                    </p:set>
                                    <p:animEffect transition="in" filter="wipe(up)">
                                      <p:cBhvr>
                                        <p:cTn id="27" dur="500"/>
                                        <p:tgtEl>
                                          <p:spTgt spid="2990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9011">
                                            <p:txEl>
                                              <p:pRg st="5" end="5"/>
                                            </p:txEl>
                                          </p:spTgt>
                                        </p:tgtEl>
                                        <p:attrNameLst>
                                          <p:attrName>style.visibility</p:attrName>
                                        </p:attrNameLst>
                                      </p:cBhvr>
                                      <p:to>
                                        <p:strVal val="visible"/>
                                      </p:to>
                                    </p:set>
                                    <p:animEffect transition="in" filter="wipe(up)">
                                      <p:cBhvr>
                                        <p:cTn id="32" dur="500"/>
                                        <p:tgtEl>
                                          <p:spTgt spid="2990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99011">
                                            <p:txEl>
                                              <p:pRg st="6" end="6"/>
                                            </p:txEl>
                                          </p:spTgt>
                                        </p:tgtEl>
                                        <p:attrNameLst>
                                          <p:attrName>style.visibility</p:attrName>
                                        </p:attrNameLst>
                                      </p:cBhvr>
                                      <p:to>
                                        <p:strVal val="visible"/>
                                      </p:to>
                                    </p:set>
                                    <p:animEffect transition="in" filter="wipe(up)">
                                      <p:cBhvr>
                                        <p:cTn id="37" dur="500"/>
                                        <p:tgtEl>
                                          <p:spTgt spid="2990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99011">
                                            <p:txEl>
                                              <p:pRg st="7" end="7"/>
                                            </p:txEl>
                                          </p:spTgt>
                                        </p:tgtEl>
                                        <p:attrNameLst>
                                          <p:attrName>style.visibility</p:attrName>
                                        </p:attrNameLst>
                                      </p:cBhvr>
                                      <p:to>
                                        <p:strVal val="visible"/>
                                      </p:to>
                                    </p:set>
                                    <p:animEffect transition="in" filter="wipe(up)">
                                      <p:cBhvr>
                                        <p:cTn id="42" dur="500"/>
                                        <p:tgtEl>
                                          <p:spTgt spid="2990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99012">
                                            <p:bg/>
                                          </p:spTgt>
                                        </p:tgtEl>
                                        <p:attrNameLst>
                                          <p:attrName>style.visibility</p:attrName>
                                        </p:attrNameLst>
                                      </p:cBhvr>
                                      <p:to>
                                        <p:strVal val="visible"/>
                                      </p:to>
                                    </p:set>
                                    <p:anim calcmode="lin" valueType="num">
                                      <p:cBhvr additive="base">
                                        <p:cTn id="47" dur="500" fill="hold"/>
                                        <p:tgtEl>
                                          <p:spTgt spid="299012">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299012">
                                            <p:bg/>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99012">
                                            <p:txEl>
                                              <p:pRg st="0" end="0"/>
                                            </p:txEl>
                                          </p:spTgt>
                                        </p:tgtEl>
                                        <p:attrNameLst>
                                          <p:attrName>style.visibility</p:attrName>
                                        </p:attrNameLst>
                                      </p:cBhvr>
                                      <p:to>
                                        <p:strVal val="visible"/>
                                      </p:to>
                                    </p:set>
                                    <p:anim calcmode="lin" valueType="num">
                                      <p:cBhvr additive="base">
                                        <p:cTn id="53" dur="500" fill="hold"/>
                                        <p:tgtEl>
                                          <p:spTgt spid="29901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990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9012">
                                            <p:txEl>
                                              <p:pRg st="1" end="1"/>
                                            </p:txEl>
                                          </p:spTgt>
                                        </p:tgtEl>
                                        <p:attrNameLst>
                                          <p:attrName>style.visibility</p:attrName>
                                        </p:attrNameLst>
                                      </p:cBhvr>
                                      <p:to>
                                        <p:strVal val="visible"/>
                                      </p:to>
                                    </p:set>
                                    <p:anim calcmode="lin" valueType="num">
                                      <p:cBhvr additive="base">
                                        <p:cTn id="59" dur="500" fill="hold"/>
                                        <p:tgtEl>
                                          <p:spTgt spid="299012">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99012">
                                            <p:txEl>
                                              <p:pRg st="1" end="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9012">
                                            <p:txEl>
                                              <p:pRg st="2" end="2"/>
                                            </p:txEl>
                                          </p:spTgt>
                                        </p:tgtEl>
                                        <p:attrNameLst>
                                          <p:attrName>style.visibility</p:attrName>
                                        </p:attrNameLst>
                                      </p:cBhvr>
                                      <p:to>
                                        <p:strVal val="visible"/>
                                      </p:to>
                                    </p:set>
                                    <p:anim calcmode="lin" valueType="num">
                                      <p:cBhvr additive="base">
                                        <p:cTn id="63" dur="500" fill="hold"/>
                                        <p:tgtEl>
                                          <p:spTgt spid="299012">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99012">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99012">
                                            <p:txEl>
                                              <p:pRg st="3" end="3"/>
                                            </p:txEl>
                                          </p:spTgt>
                                        </p:tgtEl>
                                        <p:attrNameLst>
                                          <p:attrName>style.visibility</p:attrName>
                                        </p:attrNameLst>
                                      </p:cBhvr>
                                      <p:to>
                                        <p:strVal val="visible"/>
                                      </p:to>
                                    </p:set>
                                    <p:anim calcmode="lin" valueType="num">
                                      <p:cBhvr additive="base">
                                        <p:cTn id="67" dur="500" fill="hold"/>
                                        <p:tgtEl>
                                          <p:spTgt spid="299012">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99012">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99012">
                                            <p:txEl>
                                              <p:pRg st="4" end="4"/>
                                            </p:txEl>
                                          </p:spTgt>
                                        </p:tgtEl>
                                        <p:attrNameLst>
                                          <p:attrName>style.visibility</p:attrName>
                                        </p:attrNameLst>
                                      </p:cBhvr>
                                      <p:to>
                                        <p:strVal val="visible"/>
                                      </p:to>
                                    </p:set>
                                    <p:anim calcmode="lin" valueType="num">
                                      <p:cBhvr additive="base">
                                        <p:cTn id="71" dur="500" fill="hold"/>
                                        <p:tgtEl>
                                          <p:spTgt spid="299012">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990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99012">
                                            <p:txEl>
                                              <p:pRg st="5" end="5"/>
                                            </p:txEl>
                                          </p:spTgt>
                                        </p:tgtEl>
                                        <p:attrNameLst>
                                          <p:attrName>style.visibility</p:attrName>
                                        </p:attrNameLst>
                                      </p:cBhvr>
                                      <p:to>
                                        <p:strVal val="visible"/>
                                      </p:to>
                                    </p:set>
                                    <p:anim calcmode="lin" valueType="num">
                                      <p:cBhvr additive="base">
                                        <p:cTn id="77" dur="500" fill="hold"/>
                                        <p:tgtEl>
                                          <p:spTgt spid="299012">
                                            <p:txEl>
                                              <p:pRg st="5" end="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990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9012">
                                            <p:txEl>
                                              <p:pRg st="6" end="6"/>
                                            </p:txEl>
                                          </p:spTgt>
                                        </p:tgtEl>
                                        <p:attrNameLst>
                                          <p:attrName>style.visibility</p:attrName>
                                        </p:attrNameLst>
                                      </p:cBhvr>
                                      <p:to>
                                        <p:strVal val="visible"/>
                                      </p:to>
                                    </p:set>
                                    <p:anim calcmode="lin" valueType="num">
                                      <p:cBhvr additive="base">
                                        <p:cTn id="83" dur="500" fill="hold"/>
                                        <p:tgtEl>
                                          <p:spTgt spid="299012">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990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99012">
                                            <p:txEl>
                                              <p:pRg st="7" end="7"/>
                                            </p:txEl>
                                          </p:spTgt>
                                        </p:tgtEl>
                                        <p:attrNameLst>
                                          <p:attrName>style.visibility</p:attrName>
                                        </p:attrNameLst>
                                      </p:cBhvr>
                                      <p:to>
                                        <p:strVal val="visible"/>
                                      </p:to>
                                    </p:set>
                                    <p:anim calcmode="lin" valueType="num">
                                      <p:cBhvr additive="base">
                                        <p:cTn id="89" dur="500" fill="hold"/>
                                        <p:tgtEl>
                                          <p:spTgt spid="299012">
                                            <p:txEl>
                                              <p:pRg st="7" end="7"/>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2990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9012">
                                            <p:txEl>
                                              <p:pRg st="8" end="8"/>
                                            </p:txEl>
                                          </p:spTgt>
                                        </p:tgtEl>
                                        <p:attrNameLst>
                                          <p:attrName>style.visibility</p:attrName>
                                        </p:attrNameLst>
                                      </p:cBhvr>
                                      <p:to>
                                        <p:strVal val="visible"/>
                                      </p:to>
                                    </p:set>
                                    <p:anim calcmode="lin" valueType="num">
                                      <p:cBhvr additive="base">
                                        <p:cTn id="95" dur="500" fill="hold"/>
                                        <p:tgtEl>
                                          <p:spTgt spid="299012">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9901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uiExpand="1" build="p"/>
      <p:bldP spid="299012"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custDataLst>
              <p:tags r:id="rId2"/>
            </p:custDataLst>
          </p:nvPr>
        </p:nvSpPr>
        <p:spPr>
          <a:xfrm>
            <a:off x="2057401" y="228601"/>
            <a:ext cx="8031163" cy="622495"/>
          </a:xfrm>
        </p:spPr>
        <p:txBody>
          <a:bodyPr>
            <a:normAutofit/>
          </a:bodyPr>
          <a:lstStyle/>
          <a:p>
            <a:r>
              <a:rPr lang="en-US" dirty="0"/>
              <a:t>“In turn” MAC protocols</a:t>
            </a:r>
          </a:p>
        </p:txBody>
      </p:sp>
      <p:sp>
        <p:nvSpPr>
          <p:cNvPr id="184323" name="Rectangle 3"/>
          <p:cNvSpPr>
            <a:spLocks noGrp="1" noChangeArrowheads="1"/>
          </p:cNvSpPr>
          <p:nvPr>
            <p:ph idx="1"/>
            <p:custDataLst>
              <p:tags r:id="rId3"/>
            </p:custDataLst>
          </p:nvPr>
        </p:nvSpPr>
        <p:spPr>
          <a:xfrm>
            <a:off x="1989138" y="2651761"/>
            <a:ext cx="3663950" cy="3482339"/>
          </a:xfrm>
        </p:spPr>
        <p:txBody>
          <a:bodyPr>
            <a:normAutofit lnSpcReduction="10000"/>
          </a:bodyPr>
          <a:lstStyle/>
          <a:p>
            <a:pPr>
              <a:buFont typeface="ZapfDingbats" pitchFamily="82" charset="2"/>
              <a:buNone/>
            </a:pPr>
            <a:r>
              <a:rPr lang="en-US" dirty="0">
                <a:solidFill>
                  <a:srgbClr val="FF0000"/>
                </a:solidFill>
              </a:rPr>
              <a:t>Polling:</a:t>
            </a:r>
            <a:r>
              <a:rPr lang="en-US" b="1" dirty="0"/>
              <a:t> </a:t>
            </a:r>
            <a:endParaRPr lang="en-US" dirty="0"/>
          </a:p>
          <a:p>
            <a:r>
              <a:rPr lang="en-US" dirty="0"/>
              <a:t>master node "invites" slave nodes to send - one at a time</a:t>
            </a:r>
          </a:p>
          <a:p>
            <a:r>
              <a:rPr lang="en-US" dirty="0"/>
              <a:t>cons:</a:t>
            </a:r>
          </a:p>
          <a:p>
            <a:pPr lvl="1"/>
            <a:r>
              <a:rPr lang="en-US" dirty="0"/>
              <a:t>overhead due to polling</a:t>
            </a:r>
          </a:p>
          <a:p>
            <a:pPr lvl="1"/>
            <a:r>
              <a:rPr lang="en-US" dirty="0"/>
              <a:t>latency - have to wait for turn</a:t>
            </a:r>
          </a:p>
          <a:p>
            <a:pPr lvl="1"/>
            <a:r>
              <a:rPr lang="en-US" dirty="0"/>
              <a:t>single point of failure (master)</a:t>
            </a:r>
          </a:p>
        </p:txBody>
      </p:sp>
      <p:sp>
        <p:nvSpPr>
          <p:cNvPr id="184324" name="Rectangle 4"/>
          <p:cNvSpPr>
            <a:spLocks noChangeArrowheads="1"/>
          </p:cNvSpPr>
          <p:nvPr>
            <p:custDataLst>
              <p:tags r:id="rId4"/>
            </p:custDataLst>
          </p:nvPr>
        </p:nvSpPr>
        <p:spPr bwMode="auto">
          <a:xfrm>
            <a:off x="5801897" y="998807"/>
            <a:ext cx="4611688" cy="2145323"/>
          </a:xfrm>
          <a:prstGeom prst="rect">
            <a:avLst/>
          </a:prstGeom>
          <a:noFill/>
          <a:ln w="9525">
            <a:noFill/>
            <a:miter lim="800000"/>
            <a:headEnd/>
            <a:tailEnd/>
          </a:ln>
          <a:effectLst/>
        </p:spPr>
        <p:txBody>
          <a:bodyPr/>
          <a:lstStyle/>
          <a:p>
            <a:pPr marL="342900" indent="-342900">
              <a:spcBef>
                <a:spcPct val="20000"/>
              </a:spcBef>
              <a:buClr>
                <a:schemeClr val="accent2"/>
              </a:buClr>
              <a:buSzPct val="85000"/>
            </a:pPr>
            <a:r>
              <a:rPr lang="en-US" sz="2400" dirty="0">
                <a:solidFill>
                  <a:srgbClr val="FF0000"/>
                </a:solidFill>
              </a:rPr>
              <a:t>Token passing:</a:t>
            </a:r>
            <a:endParaRPr lang="en-US" sz="2800" b="1" dirty="0"/>
          </a:p>
          <a:p>
            <a:pPr marL="342900" indent="-342900">
              <a:spcBef>
                <a:spcPct val="20000"/>
              </a:spcBef>
              <a:buClr>
                <a:schemeClr val="accent2"/>
              </a:buClr>
              <a:buSzPct val="85000"/>
              <a:buFont typeface="ZapfDingbats" pitchFamily="82" charset="2"/>
              <a:buChar char="r"/>
            </a:pPr>
            <a:r>
              <a:rPr lang="en-US" sz="2400" dirty="0"/>
              <a:t>a special frame - token (baton), sent from node to node</a:t>
            </a:r>
          </a:p>
          <a:p>
            <a:pPr marL="342900" indent="-342900">
              <a:spcBef>
                <a:spcPct val="20000"/>
              </a:spcBef>
              <a:buClr>
                <a:schemeClr val="accent2"/>
              </a:buClr>
              <a:buSzPct val="85000"/>
              <a:buFont typeface="ZapfDingbats" pitchFamily="82" charset="2"/>
              <a:buChar char="r"/>
            </a:pPr>
            <a:r>
              <a:rPr lang="en-US" sz="2400" dirty="0"/>
              <a:t>token message</a:t>
            </a:r>
          </a:p>
          <a:p>
            <a:pPr marL="342900" indent="-342900">
              <a:spcBef>
                <a:spcPct val="20000"/>
              </a:spcBef>
              <a:buClr>
                <a:schemeClr val="accent2"/>
              </a:buClr>
              <a:buSzPct val="85000"/>
              <a:buFont typeface="ZapfDingbats" pitchFamily="82" charset="2"/>
              <a:buChar char="r"/>
            </a:pPr>
            <a:r>
              <a:rPr lang="en-US" sz="2400" dirty="0"/>
              <a:t>cons:</a:t>
            </a:r>
          </a:p>
          <a:p>
            <a:pPr marL="742950" lvl="1" indent="-285750">
              <a:spcBef>
                <a:spcPct val="20000"/>
              </a:spcBef>
              <a:buClr>
                <a:schemeClr val="accent2"/>
              </a:buClr>
              <a:buSzPct val="75000"/>
              <a:buFont typeface="ZapfDingbats" pitchFamily="82" charset="2"/>
              <a:buChar char="m"/>
            </a:pPr>
            <a:r>
              <a:rPr lang="en-US" sz="2000" dirty="0"/>
              <a:t>token overhead</a:t>
            </a:r>
          </a:p>
          <a:p>
            <a:pPr marL="742950" lvl="1" indent="-285750">
              <a:spcBef>
                <a:spcPct val="20000"/>
              </a:spcBef>
              <a:buClr>
                <a:schemeClr val="accent2"/>
              </a:buClr>
              <a:buSzPct val="75000"/>
              <a:buFont typeface="ZapfDingbats" pitchFamily="82" charset="2"/>
              <a:buChar char="m"/>
            </a:pPr>
            <a:r>
              <a:rPr lang="en-US" sz="2000" dirty="0"/>
              <a:t>latency (delay)</a:t>
            </a:r>
          </a:p>
          <a:p>
            <a:pPr marL="742950" lvl="1" indent="-285750">
              <a:spcBef>
                <a:spcPct val="20000"/>
              </a:spcBef>
              <a:buClr>
                <a:schemeClr val="accent2"/>
              </a:buClr>
              <a:buSzPct val="75000"/>
              <a:buFont typeface="ZapfDingbats" pitchFamily="82" charset="2"/>
              <a:buChar char="m"/>
            </a:pPr>
            <a:r>
              <a:rPr lang="en-US" sz="2000" dirty="0"/>
              <a:t>single point of failure (token)</a:t>
            </a:r>
            <a:endParaRPr lang="en-US" sz="2400" dirty="0"/>
          </a:p>
        </p:txBody>
      </p:sp>
      <p:pic>
        <p:nvPicPr>
          <p:cNvPr id="184325" name="Picture 5" descr="IMG00078"/>
          <p:cNvPicPr>
            <a:picLocks noChangeAspect="1" noChangeArrowheads="1"/>
          </p:cNvPicPr>
          <p:nvPr>
            <p:custDataLst>
              <p:tags r:id="rId5"/>
            </p:custDataLst>
          </p:nvPr>
        </p:nvPicPr>
        <p:blipFill>
          <a:blip r:embed="rId9" cstate="print"/>
          <a:srcRect/>
          <a:stretch>
            <a:fillRect/>
          </a:stretch>
        </p:blipFill>
        <p:spPr bwMode="auto">
          <a:xfrm>
            <a:off x="6469602" y="4685691"/>
            <a:ext cx="2808287" cy="1728787"/>
          </a:xfrm>
          <a:prstGeom prst="rect">
            <a:avLst/>
          </a:prstGeom>
          <a:noFill/>
        </p:spPr>
      </p:pic>
      <p:sp>
        <p:nvSpPr>
          <p:cNvPr id="4" name="TextBox 3"/>
          <p:cNvSpPr txBox="1"/>
          <p:nvPr>
            <p:custDataLst>
              <p:tags r:id="rId6"/>
            </p:custDataLst>
          </p:nvPr>
        </p:nvSpPr>
        <p:spPr>
          <a:xfrm>
            <a:off x="1995269" y="1399735"/>
            <a:ext cx="3613490" cy="923330"/>
          </a:xfrm>
          <a:prstGeom prst="rect">
            <a:avLst/>
          </a:prstGeom>
          <a:noFill/>
        </p:spPr>
        <p:txBody>
          <a:bodyPr wrap="none" rtlCol="0">
            <a:spAutoFit/>
          </a:bodyPr>
          <a:lstStyle/>
          <a:p>
            <a:r>
              <a:rPr lang="nb-NO" dirty="0">
                <a:latin typeface="Berlin Sans FB Demi" pitchFamily="34" charset="0"/>
              </a:rPr>
              <a:t>Alternative </a:t>
            </a:r>
            <a:r>
              <a:rPr lang="nb-NO" dirty="0" err="1">
                <a:latin typeface="Berlin Sans FB Demi" pitchFamily="34" charset="0"/>
              </a:rPr>
              <a:t>access</a:t>
            </a:r>
            <a:r>
              <a:rPr lang="nb-NO" dirty="0">
                <a:latin typeface="Berlin Sans FB Demi" pitchFamily="34" charset="0"/>
              </a:rPr>
              <a:t> </a:t>
            </a:r>
            <a:r>
              <a:rPr lang="nb-NO" dirty="0" err="1">
                <a:latin typeface="Berlin Sans FB Demi" pitchFamily="34" charset="0"/>
              </a:rPr>
              <a:t>options</a:t>
            </a:r>
            <a:r>
              <a:rPr lang="nb-NO" dirty="0">
                <a:latin typeface="Berlin Sans FB Demi" pitchFamily="34" charset="0"/>
              </a:rPr>
              <a:t> </a:t>
            </a:r>
          </a:p>
          <a:p>
            <a:r>
              <a:rPr lang="nb-NO" dirty="0" err="1">
                <a:latin typeface="Berlin Sans FB Demi" pitchFamily="34" charset="0"/>
              </a:rPr>
              <a:t>exist</a:t>
            </a:r>
            <a:r>
              <a:rPr lang="nb-NO" dirty="0">
                <a:latin typeface="Berlin Sans FB Demi" pitchFamily="34" charset="0"/>
              </a:rPr>
              <a:t> and </a:t>
            </a:r>
            <a:r>
              <a:rPr lang="nb-NO" dirty="0" err="1">
                <a:latin typeface="Berlin Sans FB Demi" pitchFamily="34" charset="0"/>
              </a:rPr>
              <a:t>are</a:t>
            </a:r>
            <a:r>
              <a:rPr lang="nb-NO" dirty="0">
                <a:latin typeface="Berlin Sans FB Demi" pitchFamily="34" charset="0"/>
              </a:rPr>
              <a:t> used in </a:t>
            </a:r>
            <a:r>
              <a:rPr lang="nb-NO" dirty="0" err="1">
                <a:latin typeface="Berlin Sans FB Demi" pitchFamily="34" charset="0"/>
              </a:rPr>
              <a:t>some</a:t>
            </a:r>
            <a:r>
              <a:rPr lang="nb-NO" dirty="0">
                <a:latin typeface="Berlin Sans FB Demi" pitchFamily="34" charset="0"/>
              </a:rPr>
              <a:t> </a:t>
            </a:r>
            <a:r>
              <a:rPr lang="nb-NO" dirty="0" err="1">
                <a:latin typeface="Berlin Sans FB Demi" pitchFamily="34" charset="0"/>
              </a:rPr>
              <a:t>places</a:t>
            </a:r>
            <a:r>
              <a:rPr lang="nb-NO" dirty="0">
                <a:latin typeface="Berlin Sans FB Demi" pitchFamily="34" charset="0"/>
              </a:rPr>
              <a:t>,</a:t>
            </a:r>
          </a:p>
          <a:p>
            <a:r>
              <a:rPr lang="nb-NO" dirty="0">
                <a:latin typeface="Berlin Sans FB Demi" pitchFamily="34" charset="0"/>
              </a:rPr>
              <a:t> e.g. IEEE 802.5</a:t>
            </a:r>
          </a:p>
        </p:txBody>
      </p:sp>
      <p:sp>
        <p:nvSpPr>
          <p:cNvPr id="8" name="Slide Number Placeholder 4">
            <a:extLst>
              <a:ext uri="{FF2B5EF4-FFF2-40B4-BE49-F238E27FC236}">
                <a16:creationId xmlns:a16="http://schemas.microsoft.com/office/drawing/2014/main" id="{3C0CFAA2-42E1-482B-BCC6-E71C6FC5E761}"/>
              </a:ext>
            </a:extLst>
          </p:cNvPr>
          <p:cNvSpPr>
            <a:spLocks noGrp="1"/>
          </p:cNvSpPr>
          <p:nvPr>
            <p:ph type="sldNum" sz="quarter" idx="12"/>
            <p:custDataLst>
              <p:tags r:id="rId7"/>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52</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0506380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6" name="Picture 4" descr="552 Ethernet frame"/>
          <p:cNvPicPr>
            <a:picLocks noChangeAspect="1" noChangeArrowheads="1"/>
          </p:cNvPicPr>
          <p:nvPr>
            <p:custDataLst>
              <p:tags r:id="rId2"/>
            </p:custDataLst>
          </p:nvPr>
        </p:nvPicPr>
        <p:blipFill>
          <a:blip r:embed="rId8" cstate="print"/>
          <a:srcRect/>
          <a:stretch>
            <a:fillRect/>
          </a:stretch>
        </p:blipFill>
        <p:spPr bwMode="auto">
          <a:xfrm>
            <a:off x="2124075" y="2304871"/>
            <a:ext cx="8343900" cy="1433693"/>
          </a:xfrm>
          <a:prstGeom prst="rect">
            <a:avLst/>
          </a:prstGeom>
          <a:noFill/>
        </p:spPr>
      </p:pic>
      <p:sp>
        <p:nvSpPr>
          <p:cNvPr id="223234" name="Rectangle 2"/>
          <p:cNvSpPr>
            <a:spLocks noGrp="1" noChangeArrowheads="1"/>
          </p:cNvSpPr>
          <p:nvPr>
            <p:ph type="title"/>
            <p:custDataLst>
              <p:tags r:id="rId3"/>
            </p:custDataLst>
          </p:nvPr>
        </p:nvSpPr>
        <p:spPr>
          <a:xfrm>
            <a:off x="2209800" y="346075"/>
            <a:ext cx="7772400" cy="609600"/>
          </a:xfrm>
        </p:spPr>
        <p:txBody>
          <a:bodyPr>
            <a:normAutofit/>
          </a:bodyPr>
          <a:lstStyle/>
          <a:p>
            <a:r>
              <a:rPr lang="en-US" dirty="0"/>
              <a:t>Ethernet frame structure</a:t>
            </a:r>
          </a:p>
        </p:txBody>
      </p:sp>
      <p:sp>
        <p:nvSpPr>
          <p:cNvPr id="223235" name="Rectangle 3"/>
          <p:cNvSpPr>
            <a:spLocks noGrp="1" noChangeArrowheads="1"/>
          </p:cNvSpPr>
          <p:nvPr>
            <p:ph idx="1"/>
            <p:custDataLst>
              <p:tags r:id="rId4"/>
            </p:custDataLst>
          </p:nvPr>
        </p:nvSpPr>
        <p:spPr>
          <a:xfrm>
            <a:off x="2176463" y="1325563"/>
            <a:ext cx="8062912" cy="4343400"/>
          </a:xfrm>
        </p:spPr>
        <p:txBody>
          <a:bodyPr/>
          <a:lstStyle/>
          <a:p>
            <a:pPr>
              <a:buFont typeface="ZapfDingbats" pitchFamily="82" charset="2"/>
              <a:buNone/>
            </a:pPr>
            <a:r>
              <a:rPr lang="en-US" dirty="0"/>
              <a:t>Network adapter (NIC, adapter) puts the IP datagram (or other layered PDU) into a </a:t>
            </a:r>
            <a:r>
              <a:rPr lang="en-US" dirty="0">
                <a:solidFill>
                  <a:srgbClr val="FF0000"/>
                </a:solidFill>
              </a:rPr>
              <a:t>Ethernet frame</a:t>
            </a:r>
          </a:p>
          <a:p>
            <a:endParaRPr lang="en-US" b="1" dirty="0"/>
          </a:p>
          <a:p>
            <a:endParaRPr lang="en-US" b="1" dirty="0"/>
          </a:p>
          <a:p>
            <a:pPr>
              <a:buFont typeface="ZapfDingbats" pitchFamily="82" charset="2"/>
              <a:buNone/>
            </a:pPr>
            <a:endParaRPr lang="en-US" dirty="0">
              <a:solidFill>
                <a:srgbClr val="FF0000"/>
              </a:solidFill>
            </a:endParaRPr>
          </a:p>
          <a:p>
            <a:pPr>
              <a:buFont typeface="ZapfDingbats" pitchFamily="82" charset="2"/>
              <a:buNone/>
            </a:pPr>
            <a:r>
              <a:rPr lang="en-US" dirty="0">
                <a:solidFill>
                  <a:srgbClr val="FF0000"/>
                </a:solidFill>
              </a:rPr>
              <a:t>Preamble:</a:t>
            </a:r>
            <a:r>
              <a:rPr lang="en-US" dirty="0"/>
              <a:t> </a:t>
            </a:r>
          </a:p>
          <a:p>
            <a:r>
              <a:rPr lang="en-US" dirty="0"/>
              <a:t>7 octets (7 bytes) with bit pattern 10101010 followed by one octet with bit pattern 10101011</a:t>
            </a:r>
          </a:p>
          <a:p>
            <a:r>
              <a:rPr lang="en-US" dirty="0"/>
              <a:t>is used to synchronize the receiver's "clock" with the transmitter's</a:t>
            </a:r>
          </a:p>
        </p:txBody>
      </p:sp>
      <p:sp>
        <p:nvSpPr>
          <p:cNvPr id="5" name="Rounded Rectangle 4"/>
          <p:cNvSpPr/>
          <p:nvPr>
            <p:custDataLst>
              <p:tags r:id="rId5"/>
            </p:custDataLst>
          </p:nvPr>
        </p:nvSpPr>
        <p:spPr>
          <a:xfrm>
            <a:off x="2124075" y="2304871"/>
            <a:ext cx="1581150" cy="828855"/>
          </a:xfrm>
          <a:prstGeom prst="round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 name="Slide Number Placeholder 4">
            <a:extLst>
              <a:ext uri="{FF2B5EF4-FFF2-40B4-BE49-F238E27FC236}">
                <a16:creationId xmlns:a16="http://schemas.microsoft.com/office/drawing/2014/main" id="{89905468-62F4-407E-9DE4-F5B23820BDEF}"/>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53</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28454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Effect transition="in" filter="fade">
                                      <p:cBhvr>
                                        <p:cTn id="7" dur="500"/>
                                        <p:tgtEl>
                                          <p:spTgt spid="223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3235">
                                            <p:txEl>
                                              <p:pRg st="4" end="4"/>
                                            </p:txEl>
                                          </p:spTgt>
                                        </p:tgtEl>
                                        <p:attrNameLst>
                                          <p:attrName>style.visibility</p:attrName>
                                        </p:attrNameLst>
                                      </p:cBhvr>
                                      <p:to>
                                        <p:strVal val="visible"/>
                                      </p:to>
                                    </p:set>
                                    <p:animEffect transition="in" filter="fade">
                                      <p:cBhvr>
                                        <p:cTn id="12" dur="500"/>
                                        <p:tgtEl>
                                          <p:spTgt spid="2232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uiExpand="1"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custDataLst>
              <p:tags r:id="rId2"/>
            </p:custDataLst>
          </p:nvPr>
        </p:nvSpPr>
        <p:spPr>
          <a:xfrm>
            <a:off x="2057400" y="228600"/>
            <a:ext cx="8223250" cy="608428"/>
          </a:xfrm>
        </p:spPr>
        <p:txBody>
          <a:bodyPr>
            <a:normAutofit/>
          </a:bodyPr>
          <a:lstStyle/>
          <a:p>
            <a:r>
              <a:rPr lang="en-US" dirty="0"/>
              <a:t>Ethernet frame structure (continued)</a:t>
            </a:r>
          </a:p>
        </p:txBody>
      </p:sp>
      <p:sp>
        <p:nvSpPr>
          <p:cNvPr id="224259" name="Rectangle 3"/>
          <p:cNvSpPr>
            <a:spLocks noGrp="1" noChangeArrowheads="1"/>
          </p:cNvSpPr>
          <p:nvPr>
            <p:ph idx="1"/>
            <p:custDataLst>
              <p:tags r:id="rId3"/>
            </p:custDataLst>
          </p:nvPr>
        </p:nvSpPr>
        <p:spPr>
          <a:xfrm>
            <a:off x="2057400" y="1244600"/>
            <a:ext cx="8193088" cy="4648200"/>
          </a:xfrm>
        </p:spPr>
        <p:txBody>
          <a:bodyPr/>
          <a:lstStyle/>
          <a:p>
            <a:r>
              <a:rPr lang="en-US" dirty="0">
                <a:solidFill>
                  <a:srgbClr val="FF0000"/>
                </a:solidFill>
              </a:rPr>
              <a:t>Addresses:</a:t>
            </a:r>
            <a:r>
              <a:rPr lang="en-US" dirty="0"/>
              <a:t> 6 octets (48 bit)</a:t>
            </a:r>
          </a:p>
          <a:p>
            <a:pPr lvl="1"/>
            <a:r>
              <a:rPr lang="en-US" dirty="0"/>
              <a:t>if the NIC receives a frame with its own address as the destination address or a broadcast frame (</a:t>
            </a:r>
            <a:r>
              <a:rPr lang="en-US" dirty="0" err="1"/>
              <a:t>eg</a:t>
            </a:r>
            <a:r>
              <a:rPr lang="en-US" dirty="0"/>
              <a:t> ARP packet), it delivers data in the frame to the network layer protocol</a:t>
            </a:r>
          </a:p>
          <a:p>
            <a:pPr lvl="1"/>
            <a:r>
              <a:rPr lang="en-US" dirty="0"/>
              <a:t>otherwise it throws the frame</a:t>
            </a:r>
          </a:p>
          <a:p>
            <a:r>
              <a:rPr lang="en-US" dirty="0">
                <a:solidFill>
                  <a:srgbClr val="FF0000"/>
                </a:solidFill>
              </a:rPr>
              <a:t>Type:</a:t>
            </a:r>
            <a:r>
              <a:rPr lang="en-US" dirty="0"/>
              <a:t> indicates which web layer protocol the data belongs to (normally IP, but also other possibilities, </a:t>
            </a:r>
            <a:r>
              <a:rPr lang="en-US" dirty="0" err="1"/>
              <a:t>eg</a:t>
            </a:r>
            <a:r>
              <a:rPr lang="en-US" dirty="0"/>
              <a:t> Novell IPX or AppleTalk)</a:t>
            </a:r>
          </a:p>
          <a:p>
            <a:r>
              <a:rPr lang="en-US" dirty="0">
                <a:solidFill>
                  <a:srgbClr val="FF0000"/>
                </a:solidFill>
              </a:rPr>
              <a:t>CRC:</a:t>
            </a:r>
            <a:r>
              <a:rPr lang="en-US" dirty="0"/>
              <a:t> cyclic redundancy check - if an error is detected, the frame is discarded</a:t>
            </a:r>
          </a:p>
        </p:txBody>
      </p:sp>
      <p:pic>
        <p:nvPicPr>
          <p:cNvPr id="224260" name="Picture 4" descr="552 Ethernet frame"/>
          <p:cNvPicPr>
            <a:picLocks noChangeAspect="1" noChangeArrowheads="1"/>
          </p:cNvPicPr>
          <p:nvPr>
            <p:custDataLst>
              <p:tags r:id="rId4"/>
            </p:custDataLst>
          </p:nvPr>
        </p:nvPicPr>
        <p:blipFill>
          <a:blip r:embed="rId11" cstate="print"/>
          <a:srcRect/>
          <a:stretch>
            <a:fillRect/>
          </a:stretch>
        </p:blipFill>
        <p:spPr bwMode="auto">
          <a:xfrm>
            <a:off x="1662338" y="4983818"/>
            <a:ext cx="8672287" cy="1490009"/>
          </a:xfrm>
          <a:prstGeom prst="rect">
            <a:avLst/>
          </a:prstGeom>
          <a:noFill/>
        </p:spPr>
      </p:pic>
      <p:sp>
        <p:nvSpPr>
          <p:cNvPr id="8" name="Rounded Rectangle 7"/>
          <p:cNvSpPr/>
          <p:nvPr>
            <p:custDataLst>
              <p:tags r:id="rId5"/>
            </p:custDataLst>
          </p:nvPr>
        </p:nvSpPr>
        <p:spPr>
          <a:xfrm>
            <a:off x="3219451" y="4983818"/>
            <a:ext cx="1209675" cy="828855"/>
          </a:xfrm>
          <a:prstGeom prst="round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Rounded Rectangle 8"/>
          <p:cNvSpPr/>
          <p:nvPr>
            <p:custDataLst>
              <p:tags r:id="rId6"/>
            </p:custDataLst>
          </p:nvPr>
        </p:nvSpPr>
        <p:spPr>
          <a:xfrm>
            <a:off x="4429126" y="4983818"/>
            <a:ext cx="1143000" cy="828855"/>
          </a:xfrm>
          <a:prstGeom prst="round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Rounded Rectangle 9"/>
          <p:cNvSpPr/>
          <p:nvPr>
            <p:custDataLst>
              <p:tags r:id="rId7"/>
            </p:custDataLst>
          </p:nvPr>
        </p:nvSpPr>
        <p:spPr>
          <a:xfrm>
            <a:off x="5572126" y="4983817"/>
            <a:ext cx="426354" cy="807374"/>
          </a:xfrm>
          <a:prstGeom prst="roundRect">
            <a:avLst/>
          </a:prstGeom>
          <a:noFill/>
          <a:ln w="63500">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Rounded Rectangle 10"/>
          <p:cNvSpPr/>
          <p:nvPr>
            <p:custDataLst>
              <p:tags r:id="rId8"/>
            </p:custDataLst>
          </p:nvPr>
        </p:nvSpPr>
        <p:spPr>
          <a:xfrm>
            <a:off x="9525001" y="4983818"/>
            <a:ext cx="809623" cy="828855"/>
          </a:xfrm>
          <a:prstGeom prst="roundRect">
            <a:avLst/>
          </a:prstGeom>
          <a:noFill/>
          <a:ln w="63500">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Slide Number Placeholder 4">
            <a:extLst>
              <a:ext uri="{FF2B5EF4-FFF2-40B4-BE49-F238E27FC236}">
                <a16:creationId xmlns:a16="http://schemas.microsoft.com/office/drawing/2014/main" id="{D58E016C-F71D-4730-B30F-843D8A4E973F}"/>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54</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7278692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425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uiExpand="1" build="p"/>
      <p:bldP spid="8"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custDataLst>
              <p:tags r:id="rId2"/>
            </p:custDataLst>
          </p:nvPr>
        </p:nvSpPr>
        <p:spPr>
          <a:xfrm>
            <a:off x="2057400" y="0"/>
            <a:ext cx="7772400" cy="1143000"/>
          </a:xfrm>
        </p:spPr>
        <p:txBody>
          <a:bodyPr>
            <a:normAutofit/>
          </a:bodyPr>
          <a:lstStyle/>
          <a:p>
            <a:r>
              <a:rPr lang="en-US" dirty="0"/>
              <a:t>Ethernet CSMA/CD </a:t>
            </a:r>
            <a:r>
              <a:rPr lang="en-US" dirty="0">
                <a:solidFill>
                  <a:srgbClr val="FF0000"/>
                </a:solidFill>
              </a:rPr>
              <a:t>the algorithm</a:t>
            </a:r>
          </a:p>
        </p:txBody>
      </p:sp>
      <p:sp>
        <p:nvSpPr>
          <p:cNvPr id="319491" name="Rectangle 3"/>
          <p:cNvSpPr>
            <a:spLocks noGrp="1" noChangeArrowheads="1"/>
          </p:cNvSpPr>
          <p:nvPr>
            <p:ph sz="half" idx="1"/>
            <p:custDataLst>
              <p:tags r:id="rId3"/>
            </p:custDataLst>
          </p:nvPr>
        </p:nvSpPr>
        <p:spPr>
          <a:xfrm>
            <a:off x="1800225" y="1289050"/>
            <a:ext cx="4351338" cy="4648200"/>
          </a:xfrm>
        </p:spPr>
        <p:txBody>
          <a:bodyPr>
            <a:normAutofit lnSpcReduction="10000"/>
          </a:bodyPr>
          <a:lstStyle/>
          <a:p>
            <a:pPr>
              <a:buFont typeface="ZapfDingbats" pitchFamily="82" charset="2"/>
              <a:buNone/>
            </a:pPr>
            <a:r>
              <a:rPr lang="en-US" sz="2400" dirty="0"/>
              <a:t>Web cards get datagrams from web layers and create a frame</a:t>
            </a:r>
          </a:p>
          <a:p>
            <a:pPr>
              <a:buFont typeface="ZapfDingbats" pitchFamily="82" charset="2"/>
              <a:buNone/>
            </a:pPr>
            <a:r>
              <a:rPr lang="en-US" sz="2400" dirty="0"/>
              <a:t>2. Sender listens to the media to see if it is available. If no one else is listening, the network card will start sending. If the media is busy, it waits until it becomes available and then sends</a:t>
            </a:r>
          </a:p>
          <a:p>
            <a:pPr>
              <a:buFont typeface="ZapfDingbats" pitchFamily="82" charset="2"/>
              <a:buNone/>
            </a:pPr>
            <a:r>
              <a:rPr lang="en-US" sz="2400" dirty="0"/>
              <a:t>3. If the entire frame is sent without a collision, the network card is finished with the frame</a:t>
            </a:r>
          </a:p>
        </p:txBody>
      </p:sp>
      <p:sp>
        <p:nvSpPr>
          <p:cNvPr id="319492" name="Rectangle 4"/>
          <p:cNvSpPr>
            <a:spLocks noGrp="1" noChangeArrowheads="1"/>
          </p:cNvSpPr>
          <p:nvPr>
            <p:ph sz="half" idx="2"/>
            <p:custDataLst>
              <p:tags r:id="rId4"/>
            </p:custDataLst>
          </p:nvPr>
        </p:nvSpPr>
        <p:spPr>
          <a:xfrm>
            <a:off x="6151563" y="1289050"/>
            <a:ext cx="4335462" cy="4648200"/>
          </a:xfrm>
        </p:spPr>
        <p:txBody>
          <a:bodyPr>
            <a:normAutofit lnSpcReduction="10000"/>
          </a:bodyPr>
          <a:lstStyle/>
          <a:p>
            <a:pPr>
              <a:buFont typeface="ZapfDingbats" pitchFamily="82" charset="2"/>
              <a:buNone/>
            </a:pPr>
            <a:r>
              <a:rPr lang="en-US" sz="2400" dirty="0"/>
              <a:t>4. If the transmitter detects another transmitter at the same time as it, it interrupts the transmission and sends a jam signal instead.</a:t>
            </a:r>
          </a:p>
          <a:p>
            <a:pPr>
              <a:buFont typeface="ZapfDingbats" pitchFamily="82" charset="2"/>
              <a:buNone/>
            </a:pPr>
            <a:r>
              <a:rPr lang="en-US" sz="2400" dirty="0"/>
              <a:t>5. After the interruption, the transmitter will make an </a:t>
            </a:r>
            <a:r>
              <a:rPr lang="en-US" sz="2400" dirty="0">
                <a:solidFill>
                  <a:srgbClr val="FF0000"/>
                </a:solidFill>
              </a:rPr>
              <a:t>“exponential backoff”: </a:t>
            </a:r>
            <a:r>
              <a:rPr lang="en-US" sz="2400" dirty="0"/>
              <a:t>after collision no. M, the transmitter randomly selects a K from the set {0,1,2,…, 2m-1}. Then it waits K · 512 bit times and returns to step 2.</a:t>
            </a:r>
          </a:p>
        </p:txBody>
      </p:sp>
      <p:sp>
        <p:nvSpPr>
          <p:cNvPr id="6" name="Slide Number Placeholder 4">
            <a:extLst>
              <a:ext uri="{FF2B5EF4-FFF2-40B4-BE49-F238E27FC236}">
                <a16:creationId xmlns:a16="http://schemas.microsoft.com/office/drawing/2014/main" id="{0578DB80-A39E-47B5-835E-09991EE53B31}"/>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55</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34742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Effect transition="in" filter="wipe(left)">
                                      <p:cBhvr>
                                        <p:cTn id="7" dur="500"/>
                                        <p:tgtEl>
                                          <p:spTgt spid="319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9491">
                                            <p:txEl>
                                              <p:pRg st="1" end="1"/>
                                            </p:txEl>
                                          </p:spTgt>
                                        </p:tgtEl>
                                        <p:attrNameLst>
                                          <p:attrName>style.visibility</p:attrName>
                                        </p:attrNameLst>
                                      </p:cBhvr>
                                      <p:to>
                                        <p:strVal val="visible"/>
                                      </p:to>
                                    </p:set>
                                    <p:animEffect transition="in" filter="wipe(left)">
                                      <p:cBhvr>
                                        <p:cTn id="12" dur="500"/>
                                        <p:tgtEl>
                                          <p:spTgt spid="319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9491">
                                            <p:txEl>
                                              <p:pRg st="2" end="2"/>
                                            </p:txEl>
                                          </p:spTgt>
                                        </p:tgtEl>
                                        <p:attrNameLst>
                                          <p:attrName>style.visibility</p:attrName>
                                        </p:attrNameLst>
                                      </p:cBhvr>
                                      <p:to>
                                        <p:strVal val="visible"/>
                                      </p:to>
                                    </p:set>
                                    <p:animEffect transition="in" filter="wipe(left)">
                                      <p:cBhvr>
                                        <p:cTn id="17" dur="500"/>
                                        <p:tgtEl>
                                          <p:spTgt spid="319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9492">
                                            <p:txEl>
                                              <p:pRg st="0" end="0"/>
                                            </p:txEl>
                                          </p:spTgt>
                                        </p:tgtEl>
                                        <p:attrNameLst>
                                          <p:attrName>style.visibility</p:attrName>
                                        </p:attrNameLst>
                                      </p:cBhvr>
                                      <p:to>
                                        <p:strVal val="visible"/>
                                      </p:to>
                                    </p:set>
                                    <p:animEffect transition="in" filter="wipe(left)">
                                      <p:cBhvr>
                                        <p:cTn id="22" dur="500"/>
                                        <p:tgtEl>
                                          <p:spTgt spid="31949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9492">
                                            <p:txEl>
                                              <p:pRg st="1" end="1"/>
                                            </p:txEl>
                                          </p:spTgt>
                                        </p:tgtEl>
                                        <p:attrNameLst>
                                          <p:attrName>style.visibility</p:attrName>
                                        </p:attrNameLst>
                                      </p:cBhvr>
                                      <p:to>
                                        <p:strVal val="visible"/>
                                      </p:to>
                                    </p:set>
                                    <p:animEffect transition="in" filter="wipe(left)">
                                      <p:cBhvr>
                                        <p:cTn id="27" dur="500"/>
                                        <p:tgtEl>
                                          <p:spTgt spid="3194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P spid="31949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custDataLst>
              <p:tags r:id="rId2"/>
            </p:custDataLst>
          </p:nvPr>
        </p:nvSpPr>
        <p:spPr/>
        <p:txBody>
          <a:bodyPr>
            <a:normAutofit/>
          </a:bodyPr>
          <a:lstStyle/>
          <a:p>
            <a:r>
              <a:rPr lang="en-US" dirty="0"/>
              <a:t>MAC addresses</a:t>
            </a:r>
          </a:p>
        </p:txBody>
      </p:sp>
      <p:sp>
        <p:nvSpPr>
          <p:cNvPr id="216067" name="Rectangle 3"/>
          <p:cNvSpPr>
            <a:spLocks noGrp="1" noChangeArrowheads="1"/>
          </p:cNvSpPr>
          <p:nvPr>
            <p:ph idx="1"/>
            <p:custDataLst>
              <p:tags r:id="rId3"/>
            </p:custDataLst>
          </p:nvPr>
        </p:nvSpPr>
        <p:spPr/>
        <p:txBody>
          <a:bodyPr>
            <a:normAutofit/>
          </a:bodyPr>
          <a:lstStyle/>
          <a:p>
            <a:r>
              <a:rPr lang="en-US" dirty="0"/>
              <a:t>MAC address assignment is managed by the IEEE</a:t>
            </a:r>
          </a:p>
          <a:p>
            <a:r>
              <a:rPr lang="en-US" dirty="0"/>
              <a:t>manufacturer buys part of the MAC address space</a:t>
            </a:r>
          </a:p>
          <a:p>
            <a:pPr lvl="1"/>
            <a:r>
              <a:rPr lang="en-US" dirty="0"/>
              <a:t>The first 24 bit tells who is the manufacturer of the network card</a:t>
            </a:r>
            <a:br>
              <a:rPr lang="en-US" dirty="0"/>
            </a:br>
            <a:endParaRPr lang="en-US" dirty="0"/>
          </a:p>
          <a:p>
            <a:r>
              <a:rPr lang="en-US" dirty="0"/>
              <a:t>Analogy:</a:t>
            </a:r>
          </a:p>
          <a:p>
            <a:pPr>
              <a:buFont typeface="ZapfDingbats" pitchFamily="82" charset="2"/>
              <a:buNone/>
            </a:pPr>
            <a:r>
              <a:rPr lang="en-US" dirty="0"/>
              <a:t> (a) MAC-address: 	personal number</a:t>
            </a:r>
          </a:p>
          <a:p>
            <a:pPr>
              <a:buFont typeface="ZapfDingbats" pitchFamily="82" charset="2"/>
              <a:buNone/>
            </a:pPr>
            <a:r>
              <a:rPr lang="en-US" dirty="0"/>
              <a:t>         (b) IP-address: 		postal address</a:t>
            </a:r>
          </a:p>
          <a:p>
            <a:r>
              <a:rPr lang="en-US" dirty="0"/>
              <a:t> MAC has a "flat" address structure </a:t>
            </a:r>
            <a:r>
              <a:rPr lang="en-US" dirty="0">
                <a:sym typeface="Wingdings" pitchFamily="2" charset="2"/>
              </a:rPr>
              <a:t></a:t>
            </a:r>
            <a:r>
              <a:rPr lang="en-US" dirty="0"/>
              <a:t> portability </a:t>
            </a:r>
          </a:p>
          <a:p>
            <a:pPr lvl="1"/>
            <a:r>
              <a:rPr lang="en-US" dirty="0"/>
              <a:t>can easily move a network card from one local area network to another, provided that MAC address filtering is not set up in the AP or switch</a:t>
            </a:r>
          </a:p>
          <a:p>
            <a:r>
              <a:rPr lang="en-US" dirty="0"/>
              <a:t>IP addresses are hierarchical and therefore not portable</a:t>
            </a:r>
          </a:p>
          <a:p>
            <a:pPr lvl="1"/>
            <a:r>
              <a:rPr lang="en-US" dirty="0"/>
              <a:t>The prefix part of the IP address indicates which network the computer is hanging on</a:t>
            </a:r>
          </a:p>
        </p:txBody>
      </p:sp>
      <p:pic>
        <p:nvPicPr>
          <p:cNvPr id="2" name="Picture 1"/>
          <p:cNvPicPr>
            <a:picLocks noChangeAspect="1"/>
          </p:cNvPicPr>
          <p:nvPr/>
        </p:nvPicPr>
        <p:blipFill>
          <a:blip r:embed="rId6"/>
          <a:stretch>
            <a:fillRect/>
          </a:stretch>
        </p:blipFill>
        <p:spPr>
          <a:xfrm>
            <a:off x="3633575" y="2210370"/>
            <a:ext cx="6914756" cy="1026014"/>
          </a:xfrm>
          <a:prstGeom prst="rect">
            <a:avLst/>
          </a:prstGeom>
        </p:spPr>
      </p:pic>
      <p:sp>
        <p:nvSpPr>
          <p:cNvPr id="6" name="Slide Number Placeholder 4">
            <a:extLst>
              <a:ext uri="{FF2B5EF4-FFF2-40B4-BE49-F238E27FC236}">
                <a16:creationId xmlns:a16="http://schemas.microsoft.com/office/drawing/2014/main" id="{8B114D41-321C-4D20-BE84-FF7DC805FE23}"/>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41961447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Effect transition="in" filter="wipe(left)">
                                      <p:cBhvr>
                                        <p:cTn id="7" dur="500"/>
                                        <p:tgtEl>
                                          <p:spTgt spid="216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6067">
                                            <p:txEl>
                                              <p:pRg st="1" end="1"/>
                                            </p:txEl>
                                          </p:spTgt>
                                        </p:tgtEl>
                                        <p:attrNameLst>
                                          <p:attrName>style.visibility</p:attrName>
                                        </p:attrNameLst>
                                      </p:cBhvr>
                                      <p:to>
                                        <p:strVal val="visible"/>
                                      </p:to>
                                    </p:set>
                                    <p:animEffect transition="in" filter="wipe(left)">
                                      <p:cBhvr>
                                        <p:cTn id="12" dur="500"/>
                                        <p:tgtEl>
                                          <p:spTgt spid="21606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16067">
                                            <p:txEl>
                                              <p:pRg st="2" end="2"/>
                                            </p:txEl>
                                          </p:spTgt>
                                        </p:tgtEl>
                                        <p:attrNameLst>
                                          <p:attrName>style.visibility</p:attrName>
                                        </p:attrNameLst>
                                      </p:cBhvr>
                                      <p:to>
                                        <p:strVal val="visible"/>
                                      </p:to>
                                    </p:set>
                                    <p:animEffect transition="in" filter="wipe(left)">
                                      <p:cBhvr>
                                        <p:cTn id="15" dur="500"/>
                                        <p:tgtEl>
                                          <p:spTgt spid="21606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6067">
                                            <p:txEl>
                                              <p:pRg st="3" end="3"/>
                                            </p:txEl>
                                          </p:spTgt>
                                        </p:tgtEl>
                                        <p:attrNameLst>
                                          <p:attrName>style.visibility</p:attrName>
                                        </p:attrNameLst>
                                      </p:cBhvr>
                                      <p:to>
                                        <p:strVal val="visible"/>
                                      </p:to>
                                    </p:set>
                                    <p:animEffect transition="in" filter="wipe(left)">
                                      <p:cBhvr>
                                        <p:cTn id="25" dur="500"/>
                                        <p:tgtEl>
                                          <p:spTgt spid="21606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6067">
                                            <p:txEl>
                                              <p:pRg st="4" end="4"/>
                                            </p:txEl>
                                          </p:spTgt>
                                        </p:tgtEl>
                                        <p:attrNameLst>
                                          <p:attrName>style.visibility</p:attrName>
                                        </p:attrNameLst>
                                      </p:cBhvr>
                                      <p:to>
                                        <p:strVal val="visible"/>
                                      </p:to>
                                    </p:set>
                                    <p:animEffect transition="in" filter="wipe(left)">
                                      <p:cBhvr>
                                        <p:cTn id="30" dur="500"/>
                                        <p:tgtEl>
                                          <p:spTgt spid="21606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6067">
                                            <p:txEl>
                                              <p:pRg st="5" end="5"/>
                                            </p:txEl>
                                          </p:spTgt>
                                        </p:tgtEl>
                                        <p:attrNameLst>
                                          <p:attrName>style.visibility</p:attrName>
                                        </p:attrNameLst>
                                      </p:cBhvr>
                                      <p:to>
                                        <p:strVal val="visible"/>
                                      </p:to>
                                    </p:set>
                                    <p:animEffect transition="in" filter="wipe(left)">
                                      <p:cBhvr>
                                        <p:cTn id="35" dur="500"/>
                                        <p:tgtEl>
                                          <p:spTgt spid="21606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6067">
                                            <p:txEl>
                                              <p:pRg st="6" end="6"/>
                                            </p:txEl>
                                          </p:spTgt>
                                        </p:tgtEl>
                                        <p:attrNameLst>
                                          <p:attrName>style.visibility</p:attrName>
                                        </p:attrNameLst>
                                      </p:cBhvr>
                                      <p:to>
                                        <p:strVal val="visible"/>
                                      </p:to>
                                    </p:set>
                                    <p:animEffect transition="in" filter="wipe(left)">
                                      <p:cBhvr>
                                        <p:cTn id="40" dur="500"/>
                                        <p:tgtEl>
                                          <p:spTgt spid="216067">
                                            <p:txEl>
                                              <p:pRg st="6" end="6"/>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16067">
                                            <p:txEl>
                                              <p:pRg st="7" end="7"/>
                                            </p:txEl>
                                          </p:spTgt>
                                        </p:tgtEl>
                                        <p:attrNameLst>
                                          <p:attrName>style.visibility</p:attrName>
                                        </p:attrNameLst>
                                      </p:cBhvr>
                                      <p:to>
                                        <p:strVal val="visible"/>
                                      </p:to>
                                    </p:set>
                                    <p:animEffect transition="in" filter="wipe(left)">
                                      <p:cBhvr>
                                        <p:cTn id="43" dur="500"/>
                                        <p:tgtEl>
                                          <p:spTgt spid="216067">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6067">
                                            <p:txEl>
                                              <p:pRg st="8" end="8"/>
                                            </p:txEl>
                                          </p:spTgt>
                                        </p:tgtEl>
                                        <p:attrNameLst>
                                          <p:attrName>style.visibility</p:attrName>
                                        </p:attrNameLst>
                                      </p:cBhvr>
                                      <p:to>
                                        <p:strVal val="visible"/>
                                      </p:to>
                                    </p:set>
                                    <p:animEffect transition="in" filter="wipe(left)">
                                      <p:cBhvr>
                                        <p:cTn id="48" dur="500"/>
                                        <p:tgtEl>
                                          <p:spTgt spid="2160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custDataLst>
              <p:tags r:id="rId2"/>
            </p:custDataLst>
          </p:nvPr>
        </p:nvSpPr>
        <p:spPr/>
        <p:txBody>
          <a:bodyPr>
            <a:normAutofit/>
          </a:bodyPr>
          <a:lstStyle/>
          <a:p>
            <a:r>
              <a:rPr lang="en-US" dirty="0"/>
              <a:t>Random access protocols</a:t>
            </a:r>
          </a:p>
        </p:txBody>
      </p:sp>
      <p:sp>
        <p:nvSpPr>
          <p:cNvPr id="175107" name="Rectangle 3"/>
          <p:cNvSpPr>
            <a:spLocks noGrp="1" noChangeArrowheads="1"/>
          </p:cNvSpPr>
          <p:nvPr>
            <p:ph idx="1"/>
            <p:custDataLst>
              <p:tags r:id="rId3"/>
            </p:custDataLst>
          </p:nvPr>
        </p:nvSpPr>
        <p:spPr/>
        <p:txBody>
          <a:bodyPr/>
          <a:lstStyle/>
          <a:p>
            <a:r>
              <a:rPr lang="en-US" dirty="0"/>
              <a:t>When a node has packets to send</a:t>
            </a:r>
          </a:p>
          <a:p>
            <a:pPr lvl="1"/>
            <a:r>
              <a:rPr lang="en-US" dirty="0"/>
              <a:t>Transmitter with full channel rate, R</a:t>
            </a:r>
          </a:p>
          <a:p>
            <a:pPr lvl="1"/>
            <a:r>
              <a:rPr lang="en-US" dirty="0"/>
              <a:t>no a priori coordination between the nodes</a:t>
            </a:r>
          </a:p>
          <a:p>
            <a:r>
              <a:rPr lang="en-US" dirty="0"/>
              <a:t>two or more transmitters simultaneously </a:t>
            </a:r>
            <a:r>
              <a:rPr lang="en-US" dirty="0">
                <a:sym typeface="Wingdings" pitchFamily="2" charset="2"/>
              </a:rPr>
              <a:t></a:t>
            </a:r>
            <a:r>
              <a:rPr lang="en-US" dirty="0"/>
              <a:t> “collision”,</a:t>
            </a:r>
          </a:p>
          <a:p>
            <a:r>
              <a:rPr lang="en-US" dirty="0">
                <a:solidFill>
                  <a:srgbClr val="FF0000"/>
                </a:solidFill>
              </a:rPr>
              <a:t>random access MAC protocol </a:t>
            </a:r>
            <a:r>
              <a:rPr lang="en-US" dirty="0"/>
              <a:t>specifies: </a:t>
            </a:r>
          </a:p>
          <a:p>
            <a:pPr lvl="1"/>
            <a:r>
              <a:rPr lang="en-US" dirty="0"/>
              <a:t>how collisions are detected</a:t>
            </a:r>
          </a:p>
          <a:p>
            <a:pPr lvl="1"/>
            <a:r>
              <a:rPr lang="en-US" dirty="0"/>
              <a:t>how to deal with collisions (e.g. using delayed retransmissions)</a:t>
            </a:r>
          </a:p>
          <a:p>
            <a:r>
              <a:rPr lang="en-US" dirty="0"/>
              <a:t>Examples of random access MAC protocols:</a:t>
            </a:r>
          </a:p>
          <a:p>
            <a:pPr lvl="1"/>
            <a:r>
              <a:rPr lang="en-US" dirty="0"/>
              <a:t>slotted ALOHA</a:t>
            </a:r>
          </a:p>
          <a:p>
            <a:pPr lvl="1"/>
            <a:r>
              <a:rPr lang="en-US" dirty="0"/>
              <a:t>ALOHA</a:t>
            </a:r>
          </a:p>
          <a:p>
            <a:pPr lvl="1"/>
            <a:r>
              <a:rPr lang="en-US" dirty="0"/>
              <a:t>CSMA, CSMA / CD, CSMA / CA</a:t>
            </a:r>
          </a:p>
        </p:txBody>
      </p:sp>
      <p:sp>
        <p:nvSpPr>
          <p:cNvPr id="5" name="Slide Number Placeholder 4">
            <a:extLst>
              <a:ext uri="{FF2B5EF4-FFF2-40B4-BE49-F238E27FC236}">
                <a16:creationId xmlns:a16="http://schemas.microsoft.com/office/drawing/2014/main" id="{54E6DBBD-1757-426C-87BF-1F7377FBB10E}"/>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41773297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 calcmode="lin" valueType="num">
                                      <p:cBhvr additive="base">
                                        <p:cTn id="7" dur="500" fill="hold"/>
                                        <p:tgtEl>
                                          <p:spTgt spid="175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107">
                                            <p:txEl>
                                              <p:pRg st="1" end="1"/>
                                            </p:txEl>
                                          </p:spTgt>
                                        </p:tgtEl>
                                        <p:attrNameLst>
                                          <p:attrName>style.visibility</p:attrName>
                                        </p:attrNameLst>
                                      </p:cBhvr>
                                      <p:to>
                                        <p:strVal val="visible"/>
                                      </p:to>
                                    </p:set>
                                    <p:anim calcmode="lin" valueType="num">
                                      <p:cBhvr additive="base">
                                        <p:cTn id="11" dur="500" fill="hold"/>
                                        <p:tgtEl>
                                          <p:spTgt spid="1751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51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5107">
                                            <p:txEl>
                                              <p:pRg st="2" end="2"/>
                                            </p:txEl>
                                          </p:spTgt>
                                        </p:tgtEl>
                                        <p:attrNameLst>
                                          <p:attrName>style.visibility</p:attrName>
                                        </p:attrNameLst>
                                      </p:cBhvr>
                                      <p:to>
                                        <p:strVal val="visible"/>
                                      </p:to>
                                    </p:set>
                                    <p:anim calcmode="lin" valueType="num">
                                      <p:cBhvr additive="base">
                                        <p:cTn id="15" dur="500" fill="hold"/>
                                        <p:tgtEl>
                                          <p:spTgt spid="1751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5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5107">
                                            <p:txEl>
                                              <p:pRg st="3" end="3"/>
                                            </p:txEl>
                                          </p:spTgt>
                                        </p:tgtEl>
                                        <p:attrNameLst>
                                          <p:attrName>style.visibility</p:attrName>
                                        </p:attrNameLst>
                                      </p:cBhvr>
                                      <p:to>
                                        <p:strVal val="visible"/>
                                      </p:to>
                                    </p:set>
                                    <p:anim calcmode="lin" valueType="num">
                                      <p:cBhvr additive="base">
                                        <p:cTn id="21" dur="500" fill="hold"/>
                                        <p:tgtEl>
                                          <p:spTgt spid="17510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5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5107">
                                            <p:txEl>
                                              <p:pRg st="4" end="4"/>
                                            </p:txEl>
                                          </p:spTgt>
                                        </p:tgtEl>
                                        <p:attrNameLst>
                                          <p:attrName>style.visibility</p:attrName>
                                        </p:attrNameLst>
                                      </p:cBhvr>
                                      <p:to>
                                        <p:strVal val="visible"/>
                                      </p:to>
                                    </p:set>
                                    <p:anim calcmode="lin" valueType="num">
                                      <p:cBhvr additive="base">
                                        <p:cTn id="27" dur="500" fill="hold"/>
                                        <p:tgtEl>
                                          <p:spTgt spid="17510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510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5107">
                                            <p:txEl>
                                              <p:pRg st="5" end="5"/>
                                            </p:txEl>
                                          </p:spTgt>
                                        </p:tgtEl>
                                        <p:attrNameLst>
                                          <p:attrName>style.visibility</p:attrName>
                                        </p:attrNameLst>
                                      </p:cBhvr>
                                      <p:to>
                                        <p:strVal val="visible"/>
                                      </p:to>
                                    </p:set>
                                    <p:anim calcmode="lin" valueType="num">
                                      <p:cBhvr additive="base">
                                        <p:cTn id="31" dur="500" fill="hold"/>
                                        <p:tgtEl>
                                          <p:spTgt spid="17510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510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5107">
                                            <p:txEl>
                                              <p:pRg st="6" end="6"/>
                                            </p:txEl>
                                          </p:spTgt>
                                        </p:tgtEl>
                                        <p:attrNameLst>
                                          <p:attrName>style.visibility</p:attrName>
                                        </p:attrNameLst>
                                      </p:cBhvr>
                                      <p:to>
                                        <p:strVal val="visible"/>
                                      </p:to>
                                    </p:set>
                                    <p:anim calcmode="lin" valueType="num">
                                      <p:cBhvr additive="base">
                                        <p:cTn id="35" dur="500" fill="hold"/>
                                        <p:tgtEl>
                                          <p:spTgt spid="17510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51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5107">
                                            <p:txEl>
                                              <p:pRg st="7" end="7"/>
                                            </p:txEl>
                                          </p:spTgt>
                                        </p:tgtEl>
                                        <p:attrNameLst>
                                          <p:attrName>style.visibility</p:attrName>
                                        </p:attrNameLst>
                                      </p:cBhvr>
                                      <p:to>
                                        <p:strVal val="visible"/>
                                      </p:to>
                                    </p:set>
                                    <p:anim calcmode="lin" valueType="num">
                                      <p:cBhvr additive="base">
                                        <p:cTn id="41" dur="500" fill="hold"/>
                                        <p:tgtEl>
                                          <p:spTgt spid="17510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7510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custDataLst>
              <p:tags r:id="rId2"/>
            </p:custDataLst>
          </p:nvPr>
        </p:nvSpPr>
        <p:spPr/>
        <p:txBody>
          <a:bodyPr>
            <a:normAutofit/>
          </a:bodyPr>
          <a:lstStyle/>
          <a:p>
            <a:r>
              <a:rPr lang="en-US" dirty="0">
                <a:solidFill>
                  <a:srgbClr val="FF0000"/>
                </a:solidFill>
              </a:rPr>
              <a:t>ARP</a:t>
            </a:r>
            <a:r>
              <a:rPr lang="en-US" dirty="0"/>
              <a:t> (Address Resolution Protocol)</a:t>
            </a:r>
          </a:p>
        </p:txBody>
      </p:sp>
      <p:sp>
        <p:nvSpPr>
          <p:cNvPr id="219139" name="Rectangle 3"/>
          <p:cNvSpPr>
            <a:spLocks noGrp="1" noChangeArrowheads="1"/>
          </p:cNvSpPr>
          <p:nvPr>
            <p:ph sz="half" idx="1"/>
            <p:custDataLst>
              <p:tags r:id="rId3"/>
            </p:custDataLst>
          </p:nvPr>
        </p:nvSpPr>
        <p:spPr>
          <a:xfrm>
            <a:off x="2057400" y="1104901"/>
            <a:ext cx="3810000" cy="4887913"/>
          </a:xfrm>
        </p:spPr>
        <p:txBody>
          <a:bodyPr>
            <a:normAutofit/>
          </a:bodyPr>
          <a:lstStyle/>
          <a:p>
            <a:r>
              <a:rPr lang="en-US" sz="2000" dirty="0"/>
              <a:t>A wants to send a datagram to B and knows B's IP address</a:t>
            </a:r>
          </a:p>
          <a:p>
            <a:pPr lvl="1"/>
            <a:r>
              <a:rPr lang="en-US" sz="1600" dirty="0"/>
              <a:t>Assume that B's MAC address is not in A's ARP table</a:t>
            </a:r>
          </a:p>
          <a:p>
            <a:r>
              <a:rPr lang="en-US" sz="2000" dirty="0"/>
              <a:t>A broadcasts an ARP request that contains B's IP address</a:t>
            </a:r>
          </a:p>
          <a:p>
            <a:pPr lvl="1"/>
            <a:r>
              <a:rPr lang="en-US" sz="2000" dirty="0"/>
              <a:t>all machines on the LAN receive the ARP request</a:t>
            </a:r>
            <a:endParaRPr lang="en-US" sz="1800" dirty="0"/>
          </a:p>
          <a:p>
            <a:r>
              <a:rPr lang="en-US" sz="2000" dirty="0"/>
              <a:t>B also receives the ARP packet and answers A with his MAC address</a:t>
            </a:r>
          </a:p>
          <a:p>
            <a:pPr lvl="1"/>
            <a:r>
              <a:rPr lang="en-US" sz="1800" dirty="0"/>
              <a:t>frame is sent directly to A's MAC address</a:t>
            </a:r>
          </a:p>
        </p:txBody>
      </p:sp>
      <p:sp>
        <p:nvSpPr>
          <p:cNvPr id="219140" name="Rectangle 4"/>
          <p:cNvSpPr>
            <a:spLocks noGrp="1" noChangeArrowheads="1"/>
          </p:cNvSpPr>
          <p:nvPr>
            <p:ph sz="half" idx="2"/>
            <p:custDataLst>
              <p:tags r:id="rId4"/>
            </p:custDataLst>
          </p:nvPr>
        </p:nvSpPr>
        <p:spPr/>
        <p:txBody>
          <a:bodyPr>
            <a:normAutofit/>
          </a:bodyPr>
          <a:lstStyle/>
          <a:p>
            <a:r>
              <a:rPr lang="en-US" sz="2000" dirty="0"/>
              <a:t>A caches the IP-to-MAC address pair in its ARP table until the information becomes obsolete</a:t>
            </a:r>
          </a:p>
          <a:p>
            <a:pPr lvl="1"/>
            <a:r>
              <a:rPr lang="en-US" sz="2000" dirty="0"/>
              <a:t>“Soft state": information that disappears if it is not refreshed.</a:t>
            </a:r>
            <a:br>
              <a:rPr lang="en-US" sz="2000" dirty="0"/>
            </a:br>
            <a:endParaRPr lang="en-US" sz="2000" dirty="0"/>
          </a:p>
          <a:p>
            <a:r>
              <a:rPr lang="en-US" sz="2400" dirty="0"/>
              <a:t>ARP is “plug-and-play”:</a:t>
            </a:r>
          </a:p>
          <a:p>
            <a:pPr lvl="1"/>
            <a:r>
              <a:rPr lang="en-US" sz="2000" dirty="0"/>
              <a:t>a node creates its ARP table without the help of anyone</a:t>
            </a:r>
          </a:p>
        </p:txBody>
      </p:sp>
      <p:sp>
        <p:nvSpPr>
          <p:cNvPr id="6" name="Slide Number Placeholder 4">
            <a:extLst>
              <a:ext uri="{FF2B5EF4-FFF2-40B4-BE49-F238E27FC236}">
                <a16:creationId xmlns:a16="http://schemas.microsoft.com/office/drawing/2014/main" id="{FBC388E9-D72A-4057-AD0B-A9452A6C77C1}"/>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58</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492053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wipe(left)">
                                      <p:cBhvr>
                                        <p:cTn id="7" dur="500"/>
                                        <p:tgtEl>
                                          <p:spTgt spid="21913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9139">
                                            <p:txEl>
                                              <p:pRg st="1" end="1"/>
                                            </p:txEl>
                                          </p:spTgt>
                                        </p:tgtEl>
                                        <p:attrNameLst>
                                          <p:attrName>style.visibility</p:attrName>
                                        </p:attrNameLst>
                                      </p:cBhvr>
                                      <p:to>
                                        <p:strVal val="visible"/>
                                      </p:to>
                                    </p:set>
                                    <p:animEffect transition="in" filter="wipe(left)">
                                      <p:cBhvr>
                                        <p:cTn id="10" dur="500"/>
                                        <p:tgtEl>
                                          <p:spTgt spid="2191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9139">
                                            <p:txEl>
                                              <p:pRg st="2" end="2"/>
                                            </p:txEl>
                                          </p:spTgt>
                                        </p:tgtEl>
                                        <p:attrNameLst>
                                          <p:attrName>style.visibility</p:attrName>
                                        </p:attrNameLst>
                                      </p:cBhvr>
                                      <p:to>
                                        <p:strVal val="visible"/>
                                      </p:to>
                                    </p:set>
                                    <p:animEffect transition="in" filter="wipe(left)">
                                      <p:cBhvr>
                                        <p:cTn id="15" dur="500"/>
                                        <p:tgtEl>
                                          <p:spTgt spid="21913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9139">
                                            <p:txEl>
                                              <p:pRg st="3" end="3"/>
                                            </p:txEl>
                                          </p:spTgt>
                                        </p:tgtEl>
                                        <p:attrNameLst>
                                          <p:attrName>style.visibility</p:attrName>
                                        </p:attrNameLst>
                                      </p:cBhvr>
                                      <p:to>
                                        <p:strVal val="visible"/>
                                      </p:to>
                                    </p:set>
                                    <p:animEffect transition="in" filter="wipe(left)">
                                      <p:cBhvr>
                                        <p:cTn id="18" dur="500"/>
                                        <p:tgtEl>
                                          <p:spTgt spid="21913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9139">
                                            <p:txEl>
                                              <p:pRg st="4" end="4"/>
                                            </p:txEl>
                                          </p:spTgt>
                                        </p:tgtEl>
                                        <p:attrNameLst>
                                          <p:attrName>style.visibility</p:attrName>
                                        </p:attrNameLst>
                                      </p:cBhvr>
                                      <p:to>
                                        <p:strVal val="visible"/>
                                      </p:to>
                                    </p:set>
                                    <p:animEffect transition="in" filter="wipe(left)">
                                      <p:cBhvr>
                                        <p:cTn id="23" dur="500"/>
                                        <p:tgtEl>
                                          <p:spTgt spid="21913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9140">
                                            <p:txEl>
                                              <p:pRg st="0" end="0"/>
                                            </p:txEl>
                                          </p:spTgt>
                                        </p:tgtEl>
                                        <p:attrNameLst>
                                          <p:attrName>style.visibility</p:attrName>
                                        </p:attrNameLst>
                                      </p:cBhvr>
                                      <p:to>
                                        <p:strVal val="visible"/>
                                      </p:to>
                                    </p:set>
                                    <p:animEffect transition="in" filter="wipe(left)">
                                      <p:cBhvr>
                                        <p:cTn id="28" dur="500"/>
                                        <p:tgtEl>
                                          <p:spTgt spid="219140">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9140">
                                            <p:txEl>
                                              <p:pRg st="1" end="1"/>
                                            </p:txEl>
                                          </p:spTgt>
                                        </p:tgtEl>
                                        <p:attrNameLst>
                                          <p:attrName>style.visibility</p:attrName>
                                        </p:attrNameLst>
                                      </p:cBhvr>
                                      <p:to>
                                        <p:strVal val="visible"/>
                                      </p:to>
                                    </p:set>
                                    <p:animEffect transition="in" filter="wipe(left)">
                                      <p:cBhvr>
                                        <p:cTn id="31" dur="500"/>
                                        <p:tgtEl>
                                          <p:spTgt spid="219140">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9140">
                                            <p:txEl>
                                              <p:pRg st="2" end="2"/>
                                            </p:txEl>
                                          </p:spTgt>
                                        </p:tgtEl>
                                        <p:attrNameLst>
                                          <p:attrName>style.visibility</p:attrName>
                                        </p:attrNameLst>
                                      </p:cBhvr>
                                      <p:to>
                                        <p:strVal val="visible"/>
                                      </p:to>
                                    </p:set>
                                    <p:animEffect transition="in" filter="wipe(left)">
                                      <p:cBhvr>
                                        <p:cTn id="36" dur="500"/>
                                        <p:tgtEl>
                                          <p:spTgt spid="219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p:bldP spid="219140"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normAutofit/>
          </a:bodyPr>
          <a:lstStyle/>
          <a:p>
            <a:r>
              <a:rPr lang="nb-NO">
                <a:latin typeface="Courier New" pitchFamily="49" charset="0"/>
                <a:cs typeface="Courier New" pitchFamily="49" charset="0"/>
              </a:rPr>
              <a:t>arp</a:t>
            </a:r>
          </a:p>
        </p:txBody>
      </p:sp>
      <p:sp>
        <p:nvSpPr>
          <p:cNvPr id="8" name="Content Placeholder 7"/>
          <p:cNvSpPr>
            <a:spLocks noGrp="1"/>
          </p:cNvSpPr>
          <p:nvPr>
            <p:ph idx="1"/>
            <p:custDataLst>
              <p:tags r:id="rId3"/>
            </p:custDataLst>
          </p:nvPr>
        </p:nvSpPr>
        <p:spPr>
          <a:xfrm>
            <a:off x="1640596" y="1005927"/>
            <a:ext cx="3355145" cy="5256584"/>
          </a:xfrm>
        </p:spPr>
        <p:txBody>
          <a:bodyPr/>
          <a:lstStyle/>
          <a:p>
            <a:r>
              <a:rPr lang="nb-NO" dirty="0">
                <a:solidFill>
                  <a:srgbClr val="0070C0"/>
                </a:solidFill>
                <a:latin typeface="Courier New" pitchFamily="49" charset="0"/>
                <a:cs typeface="Courier New" pitchFamily="49" charset="0"/>
              </a:rPr>
              <a:t>The arp</a:t>
            </a:r>
            <a:r>
              <a:rPr lang="nb-NO" dirty="0"/>
              <a:t>-</a:t>
            </a:r>
            <a:r>
              <a:rPr lang="nb-NO" dirty="0" err="1"/>
              <a:t>command</a:t>
            </a:r>
            <a:r>
              <a:rPr lang="nb-NO" dirty="0"/>
              <a:t> </a:t>
            </a:r>
            <a:r>
              <a:rPr lang="nb-NO" dirty="0" err="1"/>
              <a:t>can</a:t>
            </a:r>
            <a:r>
              <a:rPr lang="nb-NO" dirty="0"/>
              <a:t> be used to </a:t>
            </a:r>
          </a:p>
          <a:p>
            <a:pPr lvl="1"/>
            <a:r>
              <a:rPr lang="nb-NO" dirty="0"/>
              <a:t>display ARP </a:t>
            </a:r>
            <a:r>
              <a:rPr lang="nb-NO" dirty="0" err="1"/>
              <a:t>cache</a:t>
            </a:r>
            <a:r>
              <a:rPr lang="nb-NO" dirty="0"/>
              <a:t>(</a:t>
            </a:r>
            <a:r>
              <a:rPr lang="nb-NO" dirty="0">
                <a:solidFill>
                  <a:srgbClr val="0070C0"/>
                </a:solidFill>
                <a:latin typeface="Courier New" pitchFamily="49" charset="0"/>
                <a:cs typeface="Courier New" pitchFamily="49" charset="0"/>
              </a:rPr>
              <a:t>-a</a:t>
            </a:r>
            <a:r>
              <a:rPr lang="nb-NO" dirty="0"/>
              <a:t>)</a:t>
            </a:r>
          </a:p>
          <a:p>
            <a:pPr lvl="1"/>
            <a:r>
              <a:rPr lang="nb-NO" dirty="0" err="1"/>
              <a:t>clear</a:t>
            </a:r>
            <a:r>
              <a:rPr lang="nb-NO" dirty="0"/>
              <a:t> ARP </a:t>
            </a:r>
            <a:r>
              <a:rPr lang="nb-NO" dirty="0" err="1"/>
              <a:t>cache</a:t>
            </a:r>
            <a:r>
              <a:rPr lang="nb-NO" dirty="0"/>
              <a:t>(</a:t>
            </a:r>
            <a:r>
              <a:rPr lang="nb-NO" dirty="0">
                <a:solidFill>
                  <a:srgbClr val="0070C0"/>
                </a:solidFill>
                <a:latin typeface="Courier New" pitchFamily="49" charset="0"/>
                <a:cs typeface="Courier New" pitchFamily="49" charset="0"/>
              </a:rPr>
              <a:t>-d</a:t>
            </a:r>
            <a:r>
              <a:rPr lang="nb-NO" dirty="0"/>
              <a:t>)</a:t>
            </a:r>
          </a:p>
          <a:p>
            <a:pPr lvl="1"/>
            <a:r>
              <a:rPr lang="nb-NO" dirty="0" err="1"/>
              <a:t>Add</a:t>
            </a:r>
            <a:r>
              <a:rPr lang="nb-NO" dirty="0"/>
              <a:t> </a:t>
            </a:r>
            <a:r>
              <a:rPr lang="nb-NO" dirty="0" err="1"/>
              <a:t>fixed</a:t>
            </a:r>
            <a:r>
              <a:rPr lang="nb-NO" dirty="0"/>
              <a:t> IP-MAC </a:t>
            </a:r>
            <a:r>
              <a:rPr lang="nb-NO" dirty="0" err="1"/>
              <a:t>connections</a:t>
            </a:r>
            <a:r>
              <a:rPr lang="nb-NO" dirty="0"/>
              <a:t>(</a:t>
            </a:r>
            <a:r>
              <a:rPr lang="nb-NO" dirty="0">
                <a:solidFill>
                  <a:srgbClr val="0070C0"/>
                </a:solidFill>
                <a:latin typeface="Courier New" pitchFamily="49" charset="0"/>
                <a:cs typeface="Courier New" pitchFamily="49" charset="0"/>
              </a:rPr>
              <a:t>-s</a:t>
            </a:r>
            <a:r>
              <a:rPr lang="nb-NO" dirty="0"/>
              <a:t>)</a:t>
            </a:r>
          </a:p>
          <a:p>
            <a:pPr lvl="1"/>
            <a:endParaRPr lang="nb-NO" dirty="0"/>
          </a:p>
        </p:txBody>
      </p:sp>
      <p:pic>
        <p:nvPicPr>
          <p:cNvPr id="468994" name="Picture 2"/>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4914409" y="1018282"/>
            <a:ext cx="5635627" cy="118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5102988" y="3523958"/>
            <a:ext cx="5565013" cy="1719661"/>
          </a:xfrm>
          <a:prstGeom prst="rect">
            <a:avLst/>
          </a:prstGeom>
        </p:spPr>
      </p:pic>
      <p:sp>
        <p:nvSpPr>
          <p:cNvPr id="10" name="Slide Number Placeholder 4">
            <a:extLst>
              <a:ext uri="{FF2B5EF4-FFF2-40B4-BE49-F238E27FC236}">
                <a16:creationId xmlns:a16="http://schemas.microsoft.com/office/drawing/2014/main" id="{23D85A34-B822-4B77-A8BF-78F59A7EDBCC}"/>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59</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779804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68994"/>
                                        </p:tgtEl>
                                        <p:attrNameLst>
                                          <p:attrName>style.visibility</p:attrName>
                                        </p:attrNameLst>
                                      </p:cBhvr>
                                      <p:to>
                                        <p:strVal val="visible"/>
                                      </p:to>
                                    </p:set>
                                    <p:animEffect transition="in" filter="wheel(1)">
                                      <p:cBhvr>
                                        <p:cTn id="7" dur="2000"/>
                                        <p:tgtEl>
                                          <p:spTgt spid="46899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F7F9-07C5-3546-BD3E-E9651275B6F2}"/>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5B25E52E-AE6B-2746-B355-97BEEE6414EA}"/>
              </a:ext>
            </a:extLst>
          </p:cNvPr>
          <p:cNvSpPr>
            <a:spLocks noGrp="1"/>
          </p:cNvSpPr>
          <p:nvPr>
            <p:ph sz="half" idx="1"/>
          </p:nvPr>
        </p:nvSpPr>
        <p:spPr>
          <a:xfrm>
            <a:off x="609599" y="1052737"/>
            <a:ext cx="7282071" cy="5073427"/>
          </a:xfrm>
        </p:spPr>
        <p:txBody>
          <a:bodyPr/>
          <a:lstStyle/>
          <a:p>
            <a:r>
              <a:rPr lang="en-US" dirty="0"/>
              <a:t>After the lectures, you will be able to </a:t>
            </a:r>
          </a:p>
          <a:p>
            <a:pPr lvl="1"/>
            <a:r>
              <a:rPr lang="en-US" dirty="0"/>
              <a:t>use the TCP/IP model to explain and analyze data communication through the Internet.</a:t>
            </a:r>
          </a:p>
          <a:p>
            <a:endParaRPr lang="en-US" dirty="0"/>
          </a:p>
          <a:p>
            <a:pPr lvl="1"/>
            <a:r>
              <a:rPr lang="en-US" dirty="0"/>
              <a:t>use the TCP/IP model and knowledge of protocols belonging to it to analyze the entire process of connecting to a LAN and downloading e.g., a web page.</a:t>
            </a:r>
          </a:p>
          <a:p>
            <a:pPr lvl="1"/>
            <a:endParaRPr lang="en-US" dirty="0"/>
          </a:p>
          <a:p>
            <a:pPr lvl="1"/>
            <a:r>
              <a:rPr lang="en-US" dirty="0"/>
              <a:t>use standard tools for debugging and correcting network connections.</a:t>
            </a:r>
          </a:p>
        </p:txBody>
      </p:sp>
      <p:pic>
        <p:nvPicPr>
          <p:cNvPr id="50178" name="Picture 2" descr="Amazon.com: Geek Shirt Network Engineer Computer Science IT Long Sleeve :  Clothing, Shoes &amp;amp;amp; Jewelry">
            <a:extLst>
              <a:ext uri="{FF2B5EF4-FFF2-40B4-BE49-F238E27FC236}">
                <a16:creationId xmlns:a16="http://schemas.microsoft.com/office/drawing/2014/main" id="{C8A3F281-00B9-3443-B011-E638A2E68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754" y="1686139"/>
            <a:ext cx="3855645" cy="402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20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0178"/>
                                        </p:tgtEl>
                                        <p:attrNameLst>
                                          <p:attrName>style.visibility</p:attrName>
                                        </p:attrNameLst>
                                      </p:cBhvr>
                                      <p:to>
                                        <p:strVal val="visible"/>
                                      </p:to>
                                    </p:set>
                                    <p:animEffect transition="in" filter="checkerboard(across)">
                                      <p:cBhvr>
                                        <p:cTn id="2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custDataLst>
              <p:tags r:id="rId2"/>
            </p:custDataLst>
          </p:nvPr>
        </p:nvSpPr>
        <p:spPr>
          <a:xfrm>
            <a:off x="2057401" y="228601"/>
            <a:ext cx="8247063" cy="657665"/>
          </a:xfrm>
        </p:spPr>
        <p:txBody>
          <a:bodyPr/>
          <a:lstStyle/>
          <a:p>
            <a:r>
              <a:rPr lang="en-US" sz="3600" dirty="0"/>
              <a:t>Unreliable, unconnected service</a:t>
            </a:r>
          </a:p>
        </p:txBody>
      </p:sp>
      <p:sp>
        <p:nvSpPr>
          <p:cNvPr id="316419" name="Rectangle 3"/>
          <p:cNvSpPr>
            <a:spLocks noGrp="1" noChangeArrowheads="1"/>
          </p:cNvSpPr>
          <p:nvPr>
            <p:ph idx="1"/>
            <p:custDataLst>
              <p:tags r:id="rId3"/>
            </p:custDataLst>
          </p:nvPr>
        </p:nvSpPr>
        <p:spPr/>
        <p:txBody>
          <a:bodyPr>
            <a:normAutofit/>
          </a:bodyPr>
          <a:lstStyle/>
          <a:p>
            <a:r>
              <a:rPr lang="en-US" dirty="0">
                <a:solidFill>
                  <a:srgbClr val="FF0000"/>
                </a:solidFill>
              </a:rPr>
              <a:t>Unconnected :</a:t>
            </a:r>
            <a:r>
              <a:rPr lang="en-US" dirty="0"/>
              <a:t> No handshake between sender and receiver</a:t>
            </a:r>
          </a:p>
          <a:p>
            <a:pPr lvl="1"/>
            <a:r>
              <a:rPr lang="en-US" dirty="0"/>
              <a:t>On the other hand, the network cards negotiate which IEEE 802 version and bit rate they will use the first time they are connected.</a:t>
            </a:r>
          </a:p>
          <a:p>
            <a:r>
              <a:rPr lang="en-US" dirty="0">
                <a:solidFill>
                  <a:srgbClr val="FF0000"/>
                </a:solidFill>
              </a:rPr>
              <a:t>Unreliable:</a:t>
            </a:r>
            <a:r>
              <a:rPr lang="en-US" dirty="0"/>
              <a:t> receiver does not send ACK or NAK back to the transmitter</a:t>
            </a:r>
            <a:endParaRPr lang="en-US" sz="4000" dirty="0"/>
          </a:p>
          <a:p>
            <a:pPr lvl="1"/>
            <a:r>
              <a:rPr lang="en-US" dirty="0"/>
              <a:t>the flow of datagrams delivered to the web layer may have gaps</a:t>
            </a:r>
          </a:p>
          <a:p>
            <a:pPr lvl="1"/>
            <a:r>
              <a:rPr lang="en-US" dirty="0"/>
              <a:t>if TCP is used, this will fill any gaps</a:t>
            </a:r>
          </a:p>
          <a:p>
            <a:pPr lvl="1"/>
            <a:r>
              <a:rPr lang="en-US" dirty="0"/>
              <a:t>otherwise the application will / must see the gaps in the data stream</a:t>
            </a:r>
          </a:p>
        </p:txBody>
      </p:sp>
      <p:sp>
        <p:nvSpPr>
          <p:cNvPr id="5" name="Slide Number Placeholder 4">
            <a:extLst>
              <a:ext uri="{FF2B5EF4-FFF2-40B4-BE49-F238E27FC236}">
                <a16:creationId xmlns:a16="http://schemas.microsoft.com/office/drawing/2014/main" id="{DF0C4C0D-1729-4D48-A7C7-7CED263542A0}"/>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60</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02998315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wipe(left)">
                                      <p:cBhvr>
                                        <p:cTn id="7" dur="500"/>
                                        <p:tgtEl>
                                          <p:spTgt spid="316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419">
                                            <p:txEl>
                                              <p:pRg st="1" end="1"/>
                                            </p:txEl>
                                          </p:spTgt>
                                        </p:tgtEl>
                                        <p:attrNameLst>
                                          <p:attrName>style.visibility</p:attrName>
                                        </p:attrNameLst>
                                      </p:cBhvr>
                                      <p:to>
                                        <p:strVal val="visible"/>
                                      </p:to>
                                    </p:set>
                                    <p:animEffect transition="in" filter="wipe(left)">
                                      <p:cBhvr>
                                        <p:cTn id="12" dur="500"/>
                                        <p:tgtEl>
                                          <p:spTgt spid="316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6419">
                                            <p:txEl>
                                              <p:pRg st="2" end="2"/>
                                            </p:txEl>
                                          </p:spTgt>
                                        </p:tgtEl>
                                        <p:attrNameLst>
                                          <p:attrName>style.visibility</p:attrName>
                                        </p:attrNameLst>
                                      </p:cBhvr>
                                      <p:to>
                                        <p:strVal val="visible"/>
                                      </p:to>
                                    </p:set>
                                    <p:animEffect transition="in" filter="wipe(left)">
                                      <p:cBhvr>
                                        <p:cTn id="17" dur="500"/>
                                        <p:tgtEl>
                                          <p:spTgt spid="3164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custDataLst>
              <p:tags r:id="rId2"/>
            </p:custDataLst>
          </p:nvPr>
        </p:nvSpPr>
        <p:spPr/>
        <p:txBody>
          <a:bodyPr>
            <a:normAutofit/>
          </a:bodyPr>
          <a:lstStyle/>
          <a:p>
            <a:r>
              <a:rPr lang="en-US" dirty="0"/>
              <a:t>Ethernet uses CSMA / CD</a:t>
            </a:r>
          </a:p>
        </p:txBody>
      </p:sp>
      <p:sp>
        <p:nvSpPr>
          <p:cNvPr id="317443" name="Rectangle 3"/>
          <p:cNvSpPr>
            <a:spLocks noGrp="1" noChangeArrowheads="1"/>
          </p:cNvSpPr>
          <p:nvPr>
            <p:ph sz="half" idx="1"/>
            <p:custDataLst>
              <p:tags r:id="rId3"/>
            </p:custDataLst>
          </p:nvPr>
        </p:nvSpPr>
        <p:spPr>
          <a:xfrm>
            <a:off x="2057400" y="1076326"/>
            <a:ext cx="4243388" cy="5172075"/>
          </a:xfrm>
        </p:spPr>
        <p:txBody>
          <a:bodyPr/>
          <a:lstStyle/>
          <a:p>
            <a:r>
              <a:rPr lang="en-US" sz="2400" dirty="0"/>
              <a:t>No time slots</a:t>
            </a:r>
          </a:p>
          <a:p>
            <a:r>
              <a:rPr lang="en-US" sz="2400" dirty="0"/>
              <a:t>network card listens online before sending </a:t>
            </a:r>
            <a:r>
              <a:rPr lang="en-US" sz="2400" dirty="0">
                <a:solidFill>
                  <a:srgbClr val="FF0000"/>
                </a:solidFill>
              </a:rPr>
              <a:t>(carrier sense)</a:t>
            </a:r>
            <a:endParaRPr lang="en-US" sz="2400" dirty="0"/>
          </a:p>
          <a:p>
            <a:pPr lvl="1"/>
            <a:r>
              <a:rPr lang="en-US" sz="2000" dirty="0"/>
              <a:t>does not send if someone else is already sending</a:t>
            </a:r>
          </a:p>
          <a:p>
            <a:r>
              <a:rPr lang="en-US" sz="2400" dirty="0"/>
              <a:t>the transmitter continues to listen while transmitting and interrupts the transmission if it notices that another is also transmitting </a:t>
            </a:r>
            <a:r>
              <a:rPr lang="en-US" sz="2400" dirty="0">
                <a:solidFill>
                  <a:srgbClr val="FF0000"/>
                </a:solidFill>
              </a:rPr>
              <a:t>(collision detection)</a:t>
            </a:r>
          </a:p>
        </p:txBody>
      </p:sp>
      <p:sp>
        <p:nvSpPr>
          <p:cNvPr id="317444" name="Rectangle 4"/>
          <p:cNvSpPr>
            <a:spLocks noGrp="1" noChangeArrowheads="1"/>
          </p:cNvSpPr>
          <p:nvPr>
            <p:ph sz="half" idx="2"/>
            <p:custDataLst>
              <p:tags r:id="rId4"/>
            </p:custDataLst>
          </p:nvPr>
        </p:nvSpPr>
        <p:spPr>
          <a:xfrm>
            <a:off x="6570663" y="1143000"/>
            <a:ext cx="3810000" cy="5105400"/>
          </a:xfrm>
        </p:spPr>
        <p:txBody>
          <a:bodyPr/>
          <a:lstStyle/>
          <a:p>
            <a:r>
              <a:rPr lang="en-US" sz="2400" dirty="0"/>
              <a:t>Before the transmitter attempts a retransmission, it waits a randomly selected time</a:t>
            </a:r>
            <a:r>
              <a:rPr lang="en-US" sz="2400" dirty="0">
                <a:solidFill>
                  <a:srgbClr val="FF0000"/>
                </a:solidFill>
              </a:rPr>
              <a:t>(random access)</a:t>
            </a:r>
            <a:endParaRPr lang="en-US" sz="2400" dirty="0"/>
          </a:p>
        </p:txBody>
      </p:sp>
      <p:sp>
        <p:nvSpPr>
          <p:cNvPr id="6" name="Slide Number Placeholder 4">
            <a:extLst>
              <a:ext uri="{FF2B5EF4-FFF2-40B4-BE49-F238E27FC236}">
                <a16:creationId xmlns:a16="http://schemas.microsoft.com/office/drawing/2014/main" id="{150FA2C5-C3EB-4A5A-90C7-C07DD3C01359}"/>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61</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9990491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animEffect transition="in" filter="wipe(down)">
                                      <p:cBhvr>
                                        <p:cTn id="7" dur="500"/>
                                        <p:tgtEl>
                                          <p:spTgt spid="317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7443">
                                            <p:txEl>
                                              <p:pRg st="1" end="1"/>
                                            </p:txEl>
                                          </p:spTgt>
                                        </p:tgtEl>
                                        <p:attrNameLst>
                                          <p:attrName>style.visibility</p:attrName>
                                        </p:attrNameLst>
                                      </p:cBhvr>
                                      <p:to>
                                        <p:strVal val="visible"/>
                                      </p:to>
                                    </p:set>
                                    <p:animEffect transition="in" filter="wipe(down)">
                                      <p:cBhvr>
                                        <p:cTn id="12" dur="500"/>
                                        <p:tgtEl>
                                          <p:spTgt spid="317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7443">
                                            <p:txEl>
                                              <p:pRg st="2" end="2"/>
                                            </p:txEl>
                                          </p:spTgt>
                                        </p:tgtEl>
                                        <p:attrNameLst>
                                          <p:attrName>style.visibility</p:attrName>
                                        </p:attrNameLst>
                                      </p:cBhvr>
                                      <p:to>
                                        <p:strVal val="visible"/>
                                      </p:to>
                                    </p:set>
                                    <p:animEffect transition="in" filter="wipe(down)">
                                      <p:cBhvr>
                                        <p:cTn id="17" dur="500"/>
                                        <p:tgtEl>
                                          <p:spTgt spid="317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17443">
                                            <p:txEl>
                                              <p:pRg st="3" end="3"/>
                                            </p:txEl>
                                          </p:spTgt>
                                        </p:tgtEl>
                                        <p:attrNameLst>
                                          <p:attrName>style.visibility</p:attrName>
                                        </p:attrNameLst>
                                      </p:cBhvr>
                                      <p:to>
                                        <p:strVal val="visible"/>
                                      </p:to>
                                    </p:set>
                                    <p:animEffect transition="in" filter="wipe(down)">
                                      <p:cBhvr>
                                        <p:cTn id="22" dur="500"/>
                                        <p:tgtEl>
                                          <p:spTgt spid="3174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7444">
                                            <p:txEl>
                                              <p:pRg st="0" end="0"/>
                                            </p:txEl>
                                          </p:spTgt>
                                        </p:tgtEl>
                                        <p:attrNameLst>
                                          <p:attrName>style.visibility</p:attrName>
                                        </p:attrNameLst>
                                      </p:cBhvr>
                                      <p:to>
                                        <p:strVal val="visible"/>
                                      </p:to>
                                    </p:set>
                                    <p:animEffect transition="in" filter="wipe(down)">
                                      <p:cBhvr>
                                        <p:cTn id="27" dur="500"/>
                                        <p:tgtEl>
                                          <p:spTgt spid="3174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P spid="31744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custDataLst>
              <p:tags r:id="rId2"/>
            </p:custDataLst>
          </p:nvPr>
        </p:nvSpPr>
        <p:spPr/>
        <p:txBody>
          <a:bodyPr/>
          <a:lstStyle/>
          <a:p>
            <a:r>
              <a:rPr lang="en-US" sz="3600" dirty="0"/>
              <a:t>Ethernet CSMA / CD (continued)</a:t>
            </a:r>
            <a:endParaRPr lang="en-US" dirty="0"/>
          </a:p>
        </p:txBody>
      </p:sp>
      <p:sp>
        <p:nvSpPr>
          <p:cNvPr id="226307" name="Rectangle 3"/>
          <p:cNvSpPr>
            <a:spLocks noGrp="1" noChangeArrowheads="1"/>
          </p:cNvSpPr>
          <p:nvPr>
            <p:ph sz="half" idx="1"/>
            <p:custDataLst>
              <p:tags r:id="rId3"/>
            </p:custDataLst>
          </p:nvPr>
        </p:nvSpPr>
        <p:spPr>
          <a:xfrm>
            <a:off x="2057400" y="1371600"/>
            <a:ext cx="3810000" cy="4991100"/>
          </a:xfrm>
        </p:spPr>
        <p:txBody>
          <a:bodyPr/>
          <a:lstStyle/>
          <a:p>
            <a:pPr>
              <a:buNone/>
            </a:pPr>
            <a:r>
              <a:rPr lang="en-US" sz="2000" dirty="0">
                <a:solidFill>
                  <a:srgbClr val="FF0000"/>
                </a:solidFill>
              </a:rPr>
              <a:t>Jam signal:</a:t>
            </a:r>
            <a:r>
              <a:rPr lang="en-US" sz="2000" dirty="0"/>
              <a:t> to make sure everyone is aware of the collision; 48 bit</a:t>
            </a:r>
          </a:p>
          <a:p>
            <a:pPr>
              <a:buNone/>
            </a:pPr>
            <a:r>
              <a:rPr lang="en-US" sz="2000" dirty="0">
                <a:solidFill>
                  <a:srgbClr val="FF0000"/>
                </a:solidFill>
              </a:rPr>
              <a:t>Bit time:</a:t>
            </a:r>
            <a:r>
              <a:rPr lang="en-US" sz="2000" dirty="0"/>
              <a:t> 10 ns for 100 Mb / s Ethernet; for K = 1023, consequently, the waiting time will be about 5 </a:t>
            </a:r>
            <a:r>
              <a:rPr lang="en-US" sz="2000" dirty="0" err="1"/>
              <a:t>ms</a:t>
            </a:r>
            <a:r>
              <a:rPr lang="en-US" sz="2000" dirty="0"/>
              <a:t> </a:t>
            </a:r>
          </a:p>
          <a:p>
            <a:pPr>
              <a:lnSpc>
                <a:spcPct val="90000"/>
              </a:lnSpc>
              <a:buFont typeface="ZapfDingbats" pitchFamily="82" charset="2"/>
              <a:buNone/>
            </a:pPr>
            <a:endParaRPr lang="en-US" sz="2000" dirty="0"/>
          </a:p>
        </p:txBody>
      </p:sp>
      <p:sp>
        <p:nvSpPr>
          <p:cNvPr id="226308" name="Rectangle 4"/>
          <p:cNvSpPr>
            <a:spLocks noGrp="1" noChangeArrowheads="1"/>
          </p:cNvSpPr>
          <p:nvPr>
            <p:ph sz="half" idx="2"/>
            <p:custDataLst>
              <p:tags r:id="rId4"/>
            </p:custDataLst>
          </p:nvPr>
        </p:nvSpPr>
        <p:spPr>
          <a:xfrm>
            <a:off x="5867400" y="1371600"/>
            <a:ext cx="3810000" cy="4895850"/>
          </a:xfrm>
        </p:spPr>
        <p:txBody>
          <a:bodyPr/>
          <a:lstStyle/>
          <a:p>
            <a:pPr>
              <a:buNone/>
            </a:pPr>
            <a:r>
              <a:rPr lang="en-US" sz="2000" dirty="0">
                <a:solidFill>
                  <a:srgbClr val="FF0000"/>
                </a:solidFill>
              </a:rPr>
              <a:t>Exponential Backoff:</a:t>
            </a:r>
            <a:endParaRPr lang="en-US" sz="2000" dirty="0"/>
          </a:p>
          <a:p>
            <a:r>
              <a:rPr lang="en-US" sz="2000" i="1" dirty="0">
                <a:solidFill>
                  <a:schemeClr val="accent2"/>
                </a:solidFill>
              </a:rPr>
              <a:t>Goal</a:t>
            </a:r>
            <a:r>
              <a:rPr lang="en-US" sz="2000" dirty="0"/>
              <a:t>: adapts retransmission attempts to currently estimated load</a:t>
            </a:r>
          </a:p>
          <a:p>
            <a:pPr lvl="1"/>
            <a:r>
              <a:rPr lang="en-US" sz="1800" dirty="0"/>
              <a:t>heavy load: random waiting time often longer</a:t>
            </a:r>
          </a:p>
          <a:p>
            <a:r>
              <a:rPr lang="en-US" sz="2000" dirty="0"/>
              <a:t>first collision: select K from {0, 1}; latency is K · 512 bit times</a:t>
            </a:r>
          </a:p>
          <a:p>
            <a:r>
              <a:rPr lang="en-US" sz="2000" dirty="0"/>
              <a:t>after second collision: select K from {0,1,2,3}</a:t>
            </a:r>
          </a:p>
          <a:p>
            <a:r>
              <a:rPr lang="en-US" sz="2000" dirty="0"/>
              <a:t>after ten collisions: select K from {0, 1, 2, 3, 4,…, 1023}</a:t>
            </a:r>
          </a:p>
          <a:p>
            <a:r>
              <a:rPr lang="en-US" sz="2000" dirty="0"/>
              <a:t>If still no transmission time: Give up ..</a:t>
            </a:r>
          </a:p>
        </p:txBody>
      </p:sp>
      <p:sp>
        <p:nvSpPr>
          <p:cNvPr id="6" name="Slide Number Placeholder 4">
            <a:extLst>
              <a:ext uri="{FF2B5EF4-FFF2-40B4-BE49-F238E27FC236}">
                <a16:creationId xmlns:a16="http://schemas.microsoft.com/office/drawing/2014/main" id="{57F82A9E-F0AB-4DC2-B10D-5C59C9FE635A}"/>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62</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5589958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barn(outVertical)">
                                      <p:cBhvr>
                                        <p:cTn id="7" dur="500"/>
                                        <p:tgtEl>
                                          <p:spTgt spid="22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26307">
                                            <p:txEl>
                                              <p:pRg st="1" end="1"/>
                                            </p:txEl>
                                          </p:spTgt>
                                        </p:tgtEl>
                                        <p:attrNameLst>
                                          <p:attrName>style.visibility</p:attrName>
                                        </p:attrNameLst>
                                      </p:cBhvr>
                                      <p:to>
                                        <p:strVal val="visible"/>
                                      </p:to>
                                    </p:set>
                                    <p:animEffect transition="in" filter="barn(outVertical)">
                                      <p:cBhvr>
                                        <p:cTn id="12" dur="500"/>
                                        <p:tgtEl>
                                          <p:spTgt spid="226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26308">
                                            <p:txEl>
                                              <p:pRg st="0" end="0"/>
                                            </p:txEl>
                                          </p:spTgt>
                                        </p:tgtEl>
                                        <p:attrNameLst>
                                          <p:attrName>style.visibility</p:attrName>
                                        </p:attrNameLst>
                                      </p:cBhvr>
                                      <p:to>
                                        <p:strVal val="visible"/>
                                      </p:to>
                                    </p:set>
                                    <p:animEffect transition="in" filter="barn(outVertical)">
                                      <p:cBhvr>
                                        <p:cTn id="17" dur="500"/>
                                        <p:tgtEl>
                                          <p:spTgt spid="2263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26308">
                                            <p:txEl>
                                              <p:pRg st="1" end="1"/>
                                            </p:txEl>
                                          </p:spTgt>
                                        </p:tgtEl>
                                        <p:attrNameLst>
                                          <p:attrName>style.visibility</p:attrName>
                                        </p:attrNameLst>
                                      </p:cBhvr>
                                      <p:to>
                                        <p:strVal val="visible"/>
                                      </p:to>
                                    </p:set>
                                    <p:animEffect transition="in" filter="barn(outVertical)">
                                      <p:cBhvr>
                                        <p:cTn id="22" dur="500"/>
                                        <p:tgtEl>
                                          <p:spTgt spid="226308">
                                            <p:txEl>
                                              <p:pRg st="1" end="1"/>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26308">
                                            <p:txEl>
                                              <p:pRg st="2" end="2"/>
                                            </p:txEl>
                                          </p:spTgt>
                                        </p:tgtEl>
                                        <p:attrNameLst>
                                          <p:attrName>style.visibility</p:attrName>
                                        </p:attrNameLst>
                                      </p:cBhvr>
                                      <p:to>
                                        <p:strVal val="visible"/>
                                      </p:to>
                                    </p:set>
                                    <p:animEffect transition="in" filter="barn(outVertical)">
                                      <p:cBhvr>
                                        <p:cTn id="25" dur="500"/>
                                        <p:tgtEl>
                                          <p:spTgt spid="2263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p:bldP spid="22630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custDataLst>
              <p:tags r:id="rId2"/>
            </p:custDataLst>
          </p:nvPr>
        </p:nvSpPr>
        <p:spPr>
          <a:xfrm>
            <a:off x="2057400" y="228601"/>
            <a:ext cx="7772400" cy="830263"/>
          </a:xfrm>
        </p:spPr>
        <p:txBody>
          <a:bodyPr/>
          <a:lstStyle/>
          <a:p>
            <a:r>
              <a:rPr lang="en-US" dirty="0"/>
              <a:t>Ethernet technologies: </a:t>
            </a:r>
            <a:r>
              <a:rPr lang="en-US" dirty="0">
                <a:solidFill>
                  <a:srgbClr val="FF0000"/>
                </a:solidFill>
              </a:rPr>
              <a:t>10Base2</a:t>
            </a:r>
            <a:endParaRPr lang="en-US" sz="4400" dirty="0">
              <a:solidFill>
                <a:srgbClr val="FF0000"/>
              </a:solidFill>
            </a:endParaRPr>
          </a:p>
        </p:txBody>
      </p:sp>
      <p:sp>
        <p:nvSpPr>
          <p:cNvPr id="227331" name="Rectangle 3"/>
          <p:cNvSpPr>
            <a:spLocks noGrp="1" noChangeArrowheads="1"/>
          </p:cNvSpPr>
          <p:nvPr>
            <p:ph idx="1"/>
            <p:custDataLst>
              <p:tags r:id="rId3"/>
            </p:custDataLst>
          </p:nvPr>
        </p:nvSpPr>
        <p:spPr>
          <a:xfrm>
            <a:off x="2027239" y="1139826"/>
            <a:ext cx="8505825" cy="5438775"/>
          </a:xfrm>
        </p:spPr>
        <p:txBody>
          <a:bodyPr/>
          <a:lstStyle/>
          <a:p>
            <a:r>
              <a:rPr lang="en-US" dirty="0">
                <a:solidFill>
                  <a:schemeClr val="accent2"/>
                </a:solidFill>
              </a:rPr>
              <a:t>10:</a:t>
            </a:r>
            <a:r>
              <a:rPr lang="en-US" dirty="0"/>
              <a:t> 10 Mb/s; </a:t>
            </a:r>
            <a:r>
              <a:rPr lang="en-US" dirty="0">
                <a:solidFill>
                  <a:schemeClr val="accent2"/>
                </a:solidFill>
              </a:rPr>
              <a:t>Base:</a:t>
            </a:r>
            <a:r>
              <a:rPr lang="en-US" dirty="0"/>
              <a:t> baseband; 2: max 200 meters cable</a:t>
            </a:r>
          </a:p>
          <a:p>
            <a:r>
              <a:rPr lang="en-US" dirty="0"/>
              <a:t>thin coaxial cable in a bus topology</a:t>
            </a:r>
          </a:p>
          <a:p>
            <a:endParaRPr lang="en-US" dirty="0"/>
          </a:p>
          <a:p>
            <a:endParaRPr lang="en-US" dirty="0"/>
          </a:p>
          <a:p>
            <a:endParaRPr lang="en-US" dirty="0"/>
          </a:p>
          <a:p>
            <a:endParaRPr lang="en-US" dirty="0"/>
          </a:p>
          <a:p>
            <a:endParaRPr lang="en-US" dirty="0"/>
          </a:p>
          <a:p>
            <a:endParaRPr lang="en-US" dirty="0"/>
          </a:p>
          <a:p>
            <a:r>
              <a:rPr lang="en-US" dirty="0"/>
              <a:t>max 30 nodes per segment</a:t>
            </a:r>
          </a:p>
          <a:p>
            <a:r>
              <a:rPr lang="en-US" dirty="0"/>
              <a:t>repeaters are used to connect several segments</a:t>
            </a:r>
          </a:p>
          <a:p>
            <a:r>
              <a:rPr lang="en-US" dirty="0"/>
              <a:t>repeater repeats bit it hears on one interface on its other interface: operates on physical layer!</a:t>
            </a:r>
          </a:p>
        </p:txBody>
      </p:sp>
      <p:pic>
        <p:nvPicPr>
          <p:cNvPr id="227332" name="Picture 4" descr="554 10Base2"/>
          <p:cNvPicPr>
            <a:picLocks noChangeAspect="1" noChangeArrowheads="1"/>
          </p:cNvPicPr>
          <p:nvPr>
            <p:custDataLst>
              <p:tags r:id="rId4"/>
            </p:custDataLst>
          </p:nvPr>
        </p:nvPicPr>
        <p:blipFill>
          <a:blip r:embed="rId7" cstate="print"/>
          <a:srcRect/>
          <a:stretch>
            <a:fillRect/>
          </a:stretch>
        </p:blipFill>
        <p:spPr bwMode="auto">
          <a:xfrm>
            <a:off x="2919413" y="2127251"/>
            <a:ext cx="6324600" cy="2259013"/>
          </a:xfrm>
          <a:prstGeom prst="rect">
            <a:avLst/>
          </a:prstGeom>
          <a:noFill/>
        </p:spPr>
      </p:pic>
      <p:sp>
        <p:nvSpPr>
          <p:cNvPr id="6" name="Slide Number Placeholder 4">
            <a:extLst>
              <a:ext uri="{FF2B5EF4-FFF2-40B4-BE49-F238E27FC236}">
                <a16:creationId xmlns:a16="http://schemas.microsoft.com/office/drawing/2014/main" id="{A34C1F7A-E822-4CCE-9055-7D395C40BE90}"/>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63</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1559914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animEffect transition="in" filter="barn(inVertical)">
                                      <p:cBhvr>
                                        <p:cTn id="7" dur="500"/>
                                        <p:tgtEl>
                                          <p:spTgt spid="2273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73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custDataLst>
              <p:tags r:id="rId2"/>
            </p:custDataLst>
          </p:nvPr>
        </p:nvSpPr>
        <p:spPr>
          <a:xfrm>
            <a:off x="2368658" y="219075"/>
            <a:ext cx="7123005" cy="575750"/>
          </a:xfrm>
        </p:spPr>
        <p:txBody>
          <a:bodyPr>
            <a:normAutofit/>
          </a:bodyPr>
          <a:lstStyle/>
          <a:p>
            <a:r>
              <a:rPr lang="en-US" dirty="0"/>
              <a:t>Manchester coding</a:t>
            </a:r>
          </a:p>
        </p:txBody>
      </p:sp>
      <p:sp>
        <p:nvSpPr>
          <p:cNvPr id="325635" name="Rectangle 3"/>
          <p:cNvSpPr>
            <a:spLocks noGrp="1" noChangeArrowheads="1"/>
          </p:cNvSpPr>
          <p:nvPr>
            <p:ph idx="1"/>
            <p:custDataLst>
              <p:tags r:id="rId3"/>
            </p:custDataLst>
          </p:nvPr>
        </p:nvSpPr>
        <p:spPr>
          <a:xfrm>
            <a:off x="2009775" y="3883026"/>
            <a:ext cx="8301038" cy="2009775"/>
          </a:xfrm>
        </p:spPr>
        <p:txBody>
          <a:bodyPr>
            <a:normAutofit fontScale="77500" lnSpcReduction="20000"/>
          </a:bodyPr>
          <a:lstStyle/>
          <a:p>
            <a:r>
              <a:rPr lang="en-US" dirty="0"/>
              <a:t>Used in 10BaseT and 10Base2</a:t>
            </a:r>
          </a:p>
          <a:p>
            <a:r>
              <a:rPr lang="en-US" dirty="0"/>
              <a:t>Each bit has a transition (low-to-high or high-to-low)</a:t>
            </a:r>
          </a:p>
          <a:p>
            <a:r>
              <a:rPr lang="en-US" dirty="0"/>
              <a:t>Enables synchronization of transmitter and receiver</a:t>
            </a:r>
          </a:p>
          <a:p>
            <a:r>
              <a:rPr lang="en-US" dirty="0"/>
              <a:t>receiver must know where each bit starts</a:t>
            </a:r>
          </a:p>
          <a:p>
            <a:r>
              <a:rPr lang="en-US" dirty="0"/>
              <a:t>no need for centralized, global clock</a:t>
            </a:r>
          </a:p>
          <a:p>
            <a:r>
              <a:rPr lang="en-US" dirty="0"/>
              <a:t>(This belongs to the physical layer - not the link layer)</a:t>
            </a:r>
          </a:p>
        </p:txBody>
      </p:sp>
      <p:pic>
        <p:nvPicPr>
          <p:cNvPr id="325636" name="Picture 4" descr="manchester"/>
          <p:cNvPicPr>
            <a:picLocks noChangeAspect="1" noChangeArrowheads="1"/>
          </p:cNvPicPr>
          <p:nvPr>
            <p:custDataLst>
              <p:tags r:id="rId4"/>
            </p:custDataLst>
          </p:nvPr>
        </p:nvPicPr>
        <p:blipFill>
          <a:blip r:embed="rId7" cstate="print"/>
          <a:srcRect/>
          <a:stretch>
            <a:fillRect/>
          </a:stretch>
        </p:blipFill>
        <p:spPr bwMode="auto">
          <a:xfrm>
            <a:off x="2976563" y="1408114"/>
            <a:ext cx="5835650" cy="2312987"/>
          </a:xfrm>
          <a:prstGeom prst="rect">
            <a:avLst/>
          </a:prstGeom>
          <a:noFill/>
        </p:spPr>
      </p:pic>
      <p:sp>
        <p:nvSpPr>
          <p:cNvPr id="6" name="Slide Number Placeholder 4">
            <a:extLst>
              <a:ext uri="{FF2B5EF4-FFF2-40B4-BE49-F238E27FC236}">
                <a16:creationId xmlns:a16="http://schemas.microsoft.com/office/drawing/2014/main" id="{C0EECE7F-6C92-4042-B98C-06F1902D912B}"/>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64</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04201095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635">
                                            <p:txEl>
                                              <p:pRg st="5" end="5"/>
                                            </p:txEl>
                                          </p:spTgt>
                                        </p:tgtEl>
                                        <p:attrNameLst>
                                          <p:attrName>style.visibility</p:attrName>
                                        </p:attrNameLst>
                                      </p:cBhvr>
                                      <p:to>
                                        <p:strVal val="visible"/>
                                      </p:to>
                                    </p:set>
                                  </p:childTnLst>
                                </p:cTn>
                              </p:par>
                              <p:par>
                                <p:cTn id="27" presetID="16" presetClass="entr" presetSubtype="21" fill="hold" nodeType="withEffect">
                                  <p:stCondLst>
                                    <p:cond delay="0"/>
                                  </p:stCondLst>
                                  <p:childTnLst>
                                    <p:set>
                                      <p:cBhvr>
                                        <p:cTn id="28" dur="1" fill="hold">
                                          <p:stCondLst>
                                            <p:cond delay="0"/>
                                          </p:stCondLst>
                                        </p:cTn>
                                        <p:tgtEl>
                                          <p:spTgt spid="325636"/>
                                        </p:tgtEl>
                                        <p:attrNameLst>
                                          <p:attrName>style.visibility</p:attrName>
                                        </p:attrNameLst>
                                      </p:cBhvr>
                                      <p:to>
                                        <p:strVal val="visible"/>
                                      </p:to>
                                    </p:set>
                                    <p:animEffect transition="in" filter="barn(inVertical)">
                                      <p:cBhvr>
                                        <p:cTn id="29" dur="500"/>
                                        <p:tgtEl>
                                          <p:spTgt spid="325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custDataLst>
              <p:tags r:id="rId2"/>
            </p:custDataLst>
          </p:nvPr>
        </p:nvSpPr>
        <p:spPr/>
        <p:txBody>
          <a:bodyPr>
            <a:normAutofit/>
          </a:bodyPr>
          <a:lstStyle/>
          <a:p>
            <a:r>
              <a:rPr lang="en-US" dirty="0"/>
              <a:t>Gigabit Ethernet (1000Base-T)</a:t>
            </a:r>
          </a:p>
        </p:txBody>
      </p:sp>
      <p:sp>
        <p:nvSpPr>
          <p:cNvPr id="326659" name="Rectangle 3"/>
          <p:cNvSpPr>
            <a:spLocks noGrp="1" noChangeArrowheads="1"/>
          </p:cNvSpPr>
          <p:nvPr>
            <p:ph idx="1"/>
            <p:custDataLst>
              <p:tags r:id="rId3"/>
            </p:custDataLst>
          </p:nvPr>
        </p:nvSpPr>
        <p:spPr>
          <a:xfrm>
            <a:off x="2057400" y="1139484"/>
            <a:ext cx="7772400" cy="4375492"/>
          </a:xfrm>
        </p:spPr>
        <p:txBody>
          <a:bodyPr>
            <a:normAutofit fontScale="92500" lnSpcReduction="10000"/>
          </a:bodyPr>
          <a:lstStyle/>
          <a:p>
            <a:r>
              <a:rPr lang="en-US" dirty="0"/>
              <a:t>uses standard ethernet frame format</a:t>
            </a:r>
          </a:p>
          <a:p>
            <a:r>
              <a:rPr lang="en-US" dirty="0"/>
              <a:t>Uses all four wire pairs in the UTP cable</a:t>
            </a:r>
          </a:p>
          <a:p>
            <a:r>
              <a:rPr lang="en-US" dirty="0"/>
              <a:t>for shared channels, CSMA / CD is used; should have short distances between nodes for peak performance, but can be used up to 100 m</a:t>
            </a:r>
          </a:p>
          <a:p>
            <a:r>
              <a:rPr lang="en-US" dirty="0"/>
              <a:t>Uses several advanced coding techniques: 5 level pulse amplitude modulation etc.</a:t>
            </a:r>
          </a:p>
          <a:p>
            <a:r>
              <a:rPr lang="en-US" dirty="0"/>
              <a:t>Full-duplex at 1 Gb / s for point-to-point links</a:t>
            </a:r>
          </a:p>
          <a:p>
            <a:r>
              <a:rPr lang="en-US" dirty="0"/>
              <a:t>Also available for fiber etc.</a:t>
            </a:r>
          </a:p>
          <a:p>
            <a:r>
              <a:rPr lang="en-US" dirty="0"/>
              <a:t>10 Gbps exists and is constantly gaining ground</a:t>
            </a:r>
          </a:p>
          <a:p>
            <a:r>
              <a:rPr lang="en-US" dirty="0"/>
              <a:t>Many different physical standards (PHY)</a:t>
            </a:r>
          </a:p>
          <a:p>
            <a:r>
              <a:rPr lang="en-US" dirty="0"/>
              <a:t>10GBASE-T for Cat 6, 6A or 7 UTP with RJ45</a:t>
            </a:r>
          </a:p>
        </p:txBody>
      </p:sp>
      <p:sp>
        <p:nvSpPr>
          <p:cNvPr id="5" name="Slide Number Placeholder 4">
            <a:extLst>
              <a:ext uri="{FF2B5EF4-FFF2-40B4-BE49-F238E27FC236}">
                <a16:creationId xmlns:a16="http://schemas.microsoft.com/office/drawing/2014/main" id="{1F3E33E4-25D3-41E1-82EC-801E0D936E99}"/>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65</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1104807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 calcmode="lin" valueType="num">
                                      <p:cBhvr additive="base">
                                        <p:cTn id="7" dur="500" fill="hold"/>
                                        <p:tgtEl>
                                          <p:spTgt spid="326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6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6659">
                                            <p:txEl>
                                              <p:pRg st="1" end="1"/>
                                            </p:txEl>
                                          </p:spTgt>
                                        </p:tgtEl>
                                        <p:attrNameLst>
                                          <p:attrName>style.visibility</p:attrName>
                                        </p:attrNameLst>
                                      </p:cBhvr>
                                      <p:to>
                                        <p:strVal val="visible"/>
                                      </p:to>
                                    </p:set>
                                    <p:anim calcmode="lin" valueType="num">
                                      <p:cBhvr additive="base">
                                        <p:cTn id="13" dur="500" fill="hold"/>
                                        <p:tgtEl>
                                          <p:spTgt spid="3266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66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6659">
                                            <p:txEl>
                                              <p:pRg st="2" end="2"/>
                                            </p:txEl>
                                          </p:spTgt>
                                        </p:tgtEl>
                                        <p:attrNameLst>
                                          <p:attrName>style.visibility</p:attrName>
                                        </p:attrNameLst>
                                      </p:cBhvr>
                                      <p:to>
                                        <p:strVal val="visible"/>
                                      </p:to>
                                    </p:set>
                                    <p:anim calcmode="lin" valueType="num">
                                      <p:cBhvr additive="base">
                                        <p:cTn id="19" dur="500" fill="hold"/>
                                        <p:tgtEl>
                                          <p:spTgt spid="3266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66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6659">
                                            <p:txEl>
                                              <p:pRg st="3" end="3"/>
                                            </p:txEl>
                                          </p:spTgt>
                                        </p:tgtEl>
                                        <p:attrNameLst>
                                          <p:attrName>style.visibility</p:attrName>
                                        </p:attrNameLst>
                                      </p:cBhvr>
                                      <p:to>
                                        <p:strVal val="visible"/>
                                      </p:to>
                                    </p:set>
                                    <p:anim calcmode="lin" valueType="num">
                                      <p:cBhvr additive="base">
                                        <p:cTn id="25" dur="500" fill="hold"/>
                                        <p:tgtEl>
                                          <p:spTgt spid="3266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66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6659">
                                            <p:txEl>
                                              <p:pRg st="4" end="4"/>
                                            </p:txEl>
                                          </p:spTgt>
                                        </p:tgtEl>
                                        <p:attrNameLst>
                                          <p:attrName>style.visibility</p:attrName>
                                        </p:attrNameLst>
                                      </p:cBhvr>
                                      <p:to>
                                        <p:strVal val="visible"/>
                                      </p:to>
                                    </p:set>
                                    <p:anim calcmode="lin" valueType="num">
                                      <p:cBhvr additive="base">
                                        <p:cTn id="31" dur="500" fill="hold"/>
                                        <p:tgtEl>
                                          <p:spTgt spid="3266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66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6659">
                                            <p:txEl>
                                              <p:pRg st="5" end="5"/>
                                            </p:txEl>
                                          </p:spTgt>
                                        </p:tgtEl>
                                        <p:attrNameLst>
                                          <p:attrName>style.visibility</p:attrName>
                                        </p:attrNameLst>
                                      </p:cBhvr>
                                      <p:to>
                                        <p:strVal val="visible"/>
                                      </p:to>
                                    </p:set>
                                    <p:anim calcmode="lin" valueType="num">
                                      <p:cBhvr additive="base">
                                        <p:cTn id="37" dur="500" fill="hold"/>
                                        <p:tgtEl>
                                          <p:spTgt spid="3266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66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6659">
                                            <p:txEl>
                                              <p:pRg st="6" end="6"/>
                                            </p:txEl>
                                          </p:spTgt>
                                        </p:tgtEl>
                                        <p:attrNameLst>
                                          <p:attrName>style.visibility</p:attrName>
                                        </p:attrNameLst>
                                      </p:cBhvr>
                                      <p:to>
                                        <p:strVal val="visible"/>
                                      </p:to>
                                    </p:set>
                                    <p:anim calcmode="lin" valueType="num">
                                      <p:cBhvr additive="base">
                                        <p:cTn id="43" dur="500" fill="hold"/>
                                        <p:tgtEl>
                                          <p:spTgt spid="3266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66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6659">
                                            <p:txEl>
                                              <p:pRg st="7" end="7"/>
                                            </p:txEl>
                                          </p:spTgt>
                                        </p:tgtEl>
                                        <p:attrNameLst>
                                          <p:attrName>style.visibility</p:attrName>
                                        </p:attrNameLst>
                                      </p:cBhvr>
                                      <p:to>
                                        <p:strVal val="visible"/>
                                      </p:to>
                                    </p:set>
                                    <p:anim calcmode="lin" valueType="num">
                                      <p:cBhvr additive="base">
                                        <p:cTn id="49" dur="500" fill="hold"/>
                                        <p:tgtEl>
                                          <p:spTgt spid="3266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266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6659">
                                            <p:txEl>
                                              <p:pRg st="8" end="8"/>
                                            </p:txEl>
                                          </p:spTgt>
                                        </p:tgtEl>
                                        <p:attrNameLst>
                                          <p:attrName>style.visibility</p:attrName>
                                        </p:attrNameLst>
                                      </p:cBhvr>
                                      <p:to>
                                        <p:strVal val="visible"/>
                                      </p:to>
                                    </p:set>
                                    <p:anim calcmode="lin" valueType="num">
                                      <p:cBhvr additive="base">
                                        <p:cTn id="55" dur="500" fill="hold"/>
                                        <p:tgtEl>
                                          <p:spTgt spid="3266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2665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custDataLst>
              <p:tags r:id="rId2"/>
            </p:custDataLst>
          </p:nvPr>
        </p:nvSpPr>
        <p:spPr>
          <a:xfrm>
            <a:off x="2070100" y="0"/>
            <a:ext cx="7772400" cy="1143000"/>
          </a:xfrm>
        </p:spPr>
        <p:txBody>
          <a:bodyPr/>
          <a:lstStyle/>
          <a:p>
            <a:r>
              <a:rPr lang="en-US" dirty="0"/>
              <a:t>Switch</a:t>
            </a:r>
          </a:p>
        </p:txBody>
      </p:sp>
      <p:sp>
        <p:nvSpPr>
          <p:cNvPr id="415747" name="Rectangle 3"/>
          <p:cNvSpPr>
            <a:spLocks noGrp="1" noChangeArrowheads="1"/>
          </p:cNvSpPr>
          <p:nvPr>
            <p:ph idx="1"/>
            <p:custDataLst>
              <p:tags r:id="rId3"/>
            </p:custDataLst>
          </p:nvPr>
        </p:nvSpPr>
        <p:spPr>
          <a:xfrm>
            <a:off x="1800225" y="1231900"/>
            <a:ext cx="8421688" cy="5045075"/>
          </a:xfrm>
        </p:spPr>
        <p:txBody>
          <a:bodyPr>
            <a:normAutofit/>
          </a:bodyPr>
          <a:lstStyle/>
          <a:p>
            <a:r>
              <a:rPr lang="en-US" sz="2800" dirty="0">
                <a:solidFill>
                  <a:srgbClr val="FF0000"/>
                </a:solidFill>
              </a:rPr>
              <a:t>Link layer box</a:t>
            </a:r>
          </a:p>
          <a:p>
            <a:pPr lvl="1"/>
            <a:r>
              <a:rPr lang="en-US" dirty="0"/>
              <a:t>caches and forwards Ethernet frames</a:t>
            </a:r>
          </a:p>
          <a:p>
            <a:pPr lvl="1"/>
            <a:r>
              <a:rPr lang="en-US" dirty="0"/>
              <a:t>checks </a:t>
            </a:r>
            <a:r>
              <a:rPr lang="en-US" dirty="0" err="1"/>
              <a:t>frameheads</a:t>
            </a:r>
            <a:r>
              <a:rPr lang="en-US" dirty="0"/>
              <a:t> and forwards </a:t>
            </a:r>
            <a:r>
              <a:rPr lang="en-US" dirty="0">
                <a:solidFill>
                  <a:srgbClr val="FF0000"/>
                </a:solidFill>
              </a:rPr>
              <a:t>when needed</a:t>
            </a:r>
            <a:r>
              <a:rPr lang="en-US" dirty="0"/>
              <a:t>– based on the recipient's MAC address</a:t>
            </a:r>
          </a:p>
          <a:p>
            <a:pPr lvl="1"/>
            <a:r>
              <a:rPr lang="en-US" dirty="0"/>
              <a:t>when the frame is to be forwarded on a segment, CSMA / CD is used</a:t>
            </a:r>
          </a:p>
          <a:p>
            <a:r>
              <a:rPr lang="en-US" dirty="0">
                <a:solidFill>
                  <a:schemeClr val="tx2"/>
                </a:solidFill>
              </a:rPr>
              <a:t>transparent</a:t>
            </a:r>
          </a:p>
          <a:p>
            <a:pPr lvl="1"/>
            <a:r>
              <a:rPr lang="en-US" dirty="0"/>
              <a:t>machines are unaware of the presence of the switch</a:t>
            </a:r>
          </a:p>
          <a:p>
            <a:r>
              <a:rPr lang="en-US" dirty="0">
                <a:solidFill>
                  <a:schemeClr val="tx2"/>
                </a:solidFill>
              </a:rPr>
              <a:t>plug-and-play, self-learning</a:t>
            </a:r>
          </a:p>
          <a:p>
            <a:pPr lvl="1"/>
            <a:r>
              <a:rPr lang="en-US" dirty="0"/>
              <a:t>switches do not need to be configured</a:t>
            </a:r>
          </a:p>
        </p:txBody>
      </p:sp>
      <p:sp>
        <p:nvSpPr>
          <p:cNvPr id="5" name="Slide Number Placeholder 4">
            <a:extLst>
              <a:ext uri="{FF2B5EF4-FFF2-40B4-BE49-F238E27FC236}">
                <a16:creationId xmlns:a16="http://schemas.microsoft.com/office/drawing/2014/main" id="{AA9B94DC-2769-4E39-8F33-26A49B8487F1}"/>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19791473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5747">
                                            <p:txEl>
                                              <p:pRg st="0" end="0"/>
                                            </p:txEl>
                                          </p:spTgt>
                                        </p:tgtEl>
                                        <p:attrNameLst>
                                          <p:attrName>style.visibility</p:attrName>
                                        </p:attrNameLst>
                                      </p:cBhvr>
                                      <p:to>
                                        <p:strVal val="visible"/>
                                      </p:to>
                                    </p:set>
                                    <p:animEffect transition="in" filter="wipe(up)">
                                      <p:cBhvr>
                                        <p:cTn id="7" dur="500"/>
                                        <p:tgtEl>
                                          <p:spTgt spid="415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5747">
                                            <p:txEl>
                                              <p:pRg st="1" end="1"/>
                                            </p:txEl>
                                          </p:spTgt>
                                        </p:tgtEl>
                                        <p:attrNameLst>
                                          <p:attrName>style.visibility</p:attrName>
                                        </p:attrNameLst>
                                      </p:cBhvr>
                                      <p:to>
                                        <p:strVal val="visible"/>
                                      </p:to>
                                    </p:set>
                                    <p:animEffect transition="in" filter="wipe(up)">
                                      <p:cBhvr>
                                        <p:cTn id="12" dur="500"/>
                                        <p:tgtEl>
                                          <p:spTgt spid="415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5747">
                                            <p:txEl>
                                              <p:pRg st="2" end="2"/>
                                            </p:txEl>
                                          </p:spTgt>
                                        </p:tgtEl>
                                        <p:attrNameLst>
                                          <p:attrName>style.visibility</p:attrName>
                                        </p:attrNameLst>
                                      </p:cBhvr>
                                      <p:to>
                                        <p:strVal val="visible"/>
                                      </p:to>
                                    </p:set>
                                    <p:animEffect transition="in" filter="wipe(up)">
                                      <p:cBhvr>
                                        <p:cTn id="17" dur="500"/>
                                        <p:tgtEl>
                                          <p:spTgt spid="415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5747">
                                            <p:txEl>
                                              <p:pRg st="3" end="3"/>
                                            </p:txEl>
                                          </p:spTgt>
                                        </p:tgtEl>
                                        <p:attrNameLst>
                                          <p:attrName>style.visibility</p:attrName>
                                        </p:attrNameLst>
                                      </p:cBhvr>
                                      <p:to>
                                        <p:strVal val="visible"/>
                                      </p:to>
                                    </p:set>
                                    <p:animEffect transition="in" filter="wipe(up)">
                                      <p:cBhvr>
                                        <p:cTn id="22" dur="500"/>
                                        <p:tgtEl>
                                          <p:spTgt spid="415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15747">
                                            <p:txEl>
                                              <p:pRg st="4" end="4"/>
                                            </p:txEl>
                                          </p:spTgt>
                                        </p:tgtEl>
                                        <p:attrNameLst>
                                          <p:attrName>style.visibility</p:attrName>
                                        </p:attrNameLst>
                                      </p:cBhvr>
                                      <p:to>
                                        <p:strVal val="visible"/>
                                      </p:to>
                                    </p:set>
                                    <p:animEffect transition="in" filter="wipe(up)">
                                      <p:cBhvr>
                                        <p:cTn id="27" dur="500"/>
                                        <p:tgtEl>
                                          <p:spTgt spid="415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15747">
                                            <p:txEl>
                                              <p:pRg st="5" end="5"/>
                                            </p:txEl>
                                          </p:spTgt>
                                        </p:tgtEl>
                                        <p:attrNameLst>
                                          <p:attrName>style.visibility</p:attrName>
                                        </p:attrNameLst>
                                      </p:cBhvr>
                                      <p:to>
                                        <p:strVal val="visible"/>
                                      </p:to>
                                    </p:set>
                                    <p:animEffect transition="in" filter="wipe(up)">
                                      <p:cBhvr>
                                        <p:cTn id="32" dur="500"/>
                                        <p:tgtEl>
                                          <p:spTgt spid="415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15747">
                                            <p:txEl>
                                              <p:pRg st="6" end="6"/>
                                            </p:txEl>
                                          </p:spTgt>
                                        </p:tgtEl>
                                        <p:attrNameLst>
                                          <p:attrName>style.visibility</p:attrName>
                                        </p:attrNameLst>
                                      </p:cBhvr>
                                      <p:to>
                                        <p:strVal val="visible"/>
                                      </p:to>
                                    </p:set>
                                    <p:animEffect transition="in" filter="wipe(up)">
                                      <p:cBhvr>
                                        <p:cTn id="37" dur="500"/>
                                        <p:tgtEl>
                                          <p:spTgt spid="415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custDataLst>
              <p:tags r:id="rId2"/>
            </p:custDataLst>
          </p:nvPr>
        </p:nvSpPr>
        <p:spPr>
          <a:xfrm>
            <a:off x="2057400" y="0"/>
            <a:ext cx="7772400" cy="1143000"/>
          </a:xfrm>
        </p:spPr>
        <p:txBody>
          <a:bodyPr/>
          <a:lstStyle/>
          <a:p>
            <a:r>
              <a:rPr lang="en-US" dirty="0"/>
              <a:t>Forwarding</a:t>
            </a:r>
          </a:p>
        </p:txBody>
      </p:sp>
      <p:sp>
        <p:nvSpPr>
          <p:cNvPr id="416771" name="Text Box 3"/>
          <p:cNvSpPr txBox="1">
            <a:spLocks noChangeArrowheads="1"/>
          </p:cNvSpPr>
          <p:nvPr>
            <p:custDataLst>
              <p:tags r:id="rId3"/>
            </p:custDataLst>
          </p:nvPr>
        </p:nvSpPr>
        <p:spPr bwMode="auto">
          <a:xfrm>
            <a:off x="2263776" y="5194301"/>
            <a:ext cx="7712075" cy="1200329"/>
          </a:xfrm>
          <a:prstGeom prst="rect">
            <a:avLst/>
          </a:prstGeom>
          <a:noFill/>
          <a:ln w="9525">
            <a:noFill/>
            <a:miter lim="800000"/>
            <a:headEnd/>
            <a:tailEnd/>
          </a:ln>
          <a:effectLst/>
        </p:spPr>
        <p:txBody>
          <a:bodyPr>
            <a:spAutoFit/>
          </a:bodyPr>
          <a:lstStyle/>
          <a:p>
            <a:pPr>
              <a:buFontTx/>
              <a:buChar char="•"/>
            </a:pPr>
            <a:r>
              <a:rPr lang="en-US" sz="2400" dirty="0"/>
              <a:t>How to decide which LAN segment the frame should be sent to?</a:t>
            </a:r>
          </a:p>
          <a:p>
            <a:pPr>
              <a:buFontTx/>
              <a:buChar char="•"/>
            </a:pPr>
            <a:r>
              <a:rPr lang="en-US" sz="2400" dirty="0"/>
              <a:t>  Looks like a routing issue ..</a:t>
            </a:r>
          </a:p>
        </p:txBody>
      </p:sp>
      <p:grpSp>
        <p:nvGrpSpPr>
          <p:cNvPr id="416772" name="Group 4"/>
          <p:cNvGrpSpPr>
            <a:grpSpLocks/>
          </p:cNvGrpSpPr>
          <p:nvPr>
            <p:custDataLst>
              <p:tags r:id="rId4"/>
            </p:custDataLst>
          </p:nvPr>
        </p:nvGrpSpPr>
        <p:grpSpPr bwMode="auto">
          <a:xfrm>
            <a:off x="2182813" y="1125538"/>
            <a:ext cx="7173912" cy="3313112"/>
            <a:chOff x="431" y="653"/>
            <a:chExt cx="4519" cy="2087"/>
          </a:xfrm>
        </p:grpSpPr>
        <p:sp>
          <p:nvSpPr>
            <p:cNvPr id="416773" name="Rectangle 5"/>
            <p:cNvSpPr>
              <a:spLocks noChangeArrowheads="1"/>
            </p:cNvSpPr>
            <p:nvPr/>
          </p:nvSpPr>
          <p:spPr bwMode="auto">
            <a:xfrm>
              <a:off x="2543" y="1914"/>
              <a:ext cx="224" cy="56"/>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6774" name="Object 6"/>
            <p:cNvGraphicFramePr>
              <a:graphicFrameLocks noChangeAspect="1"/>
            </p:cNvGraphicFramePr>
            <p:nvPr/>
          </p:nvGraphicFramePr>
          <p:xfrm>
            <a:off x="771" y="2177"/>
            <a:ext cx="323" cy="282"/>
          </p:xfrm>
          <a:graphic>
            <a:graphicData uri="http://schemas.openxmlformats.org/presentationml/2006/ole">
              <mc:AlternateContent xmlns:mc="http://schemas.openxmlformats.org/markup-compatibility/2006">
                <mc:Choice xmlns:v="urn:schemas-microsoft-com:vml" Requires="v">
                  <p:oleObj name="Clip" r:id="rId16" imgW="1305000" imgH="1085760" progId="">
                    <p:embed/>
                  </p:oleObj>
                </mc:Choice>
                <mc:Fallback>
                  <p:oleObj name="Clip" r:id="rId16" imgW="1305000" imgH="1085760" progId="">
                    <p:embed/>
                    <p:pic>
                      <p:nvPicPr>
                        <p:cNvPr id="416774"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 y="2177"/>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75" name="Object 7"/>
            <p:cNvGraphicFramePr>
              <a:graphicFrameLocks noChangeAspect="1"/>
            </p:cNvGraphicFramePr>
            <p:nvPr/>
          </p:nvGraphicFramePr>
          <p:xfrm>
            <a:off x="2866" y="2188"/>
            <a:ext cx="323" cy="282"/>
          </p:xfrm>
          <a:graphic>
            <a:graphicData uri="http://schemas.openxmlformats.org/presentationml/2006/ole">
              <mc:AlternateContent xmlns:mc="http://schemas.openxmlformats.org/markup-compatibility/2006">
                <mc:Choice xmlns:v="urn:schemas-microsoft-com:vml" Requires="v">
                  <p:oleObj name="Clip" r:id="rId18" imgW="1305000" imgH="1085760" progId="">
                    <p:embed/>
                  </p:oleObj>
                </mc:Choice>
                <mc:Fallback>
                  <p:oleObj name="Clip" r:id="rId18" imgW="1305000" imgH="1085760" progId="">
                    <p:embed/>
                    <p:pic>
                      <p:nvPicPr>
                        <p:cNvPr id="416775"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6" y="218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76" name="Object 8"/>
            <p:cNvGraphicFramePr>
              <a:graphicFrameLocks noChangeAspect="1"/>
            </p:cNvGraphicFramePr>
            <p:nvPr/>
          </p:nvGraphicFramePr>
          <p:xfrm>
            <a:off x="3496" y="2150"/>
            <a:ext cx="323" cy="282"/>
          </p:xfrm>
          <a:graphic>
            <a:graphicData uri="http://schemas.openxmlformats.org/presentationml/2006/ole">
              <mc:AlternateContent xmlns:mc="http://schemas.openxmlformats.org/markup-compatibility/2006">
                <mc:Choice xmlns:v="urn:schemas-microsoft-com:vml" Requires="v">
                  <p:oleObj name="Clip" r:id="rId19" imgW="1305000" imgH="1085760" progId="">
                    <p:embed/>
                  </p:oleObj>
                </mc:Choice>
                <mc:Fallback>
                  <p:oleObj name="Clip" r:id="rId19" imgW="1305000" imgH="1085760" progId="">
                    <p:embed/>
                    <p:pic>
                      <p:nvPicPr>
                        <p:cNvPr id="416776"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6" y="2150"/>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77" name="Object 9"/>
            <p:cNvGraphicFramePr>
              <a:graphicFrameLocks noChangeAspect="1"/>
            </p:cNvGraphicFramePr>
            <p:nvPr/>
          </p:nvGraphicFramePr>
          <p:xfrm>
            <a:off x="1282" y="2198"/>
            <a:ext cx="323" cy="282"/>
          </p:xfrm>
          <a:graphic>
            <a:graphicData uri="http://schemas.openxmlformats.org/presentationml/2006/ole">
              <mc:AlternateContent xmlns:mc="http://schemas.openxmlformats.org/markup-compatibility/2006">
                <mc:Choice xmlns:v="urn:schemas-microsoft-com:vml" Requires="v">
                  <p:oleObj name="Clip" r:id="rId20" imgW="1305000" imgH="1085760" progId="">
                    <p:embed/>
                  </p:oleObj>
                </mc:Choice>
                <mc:Fallback>
                  <p:oleObj name="Clip" r:id="rId20" imgW="1305000" imgH="1085760" progId="">
                    <p:embed/>
                    <p:pic>
                      <p:nvPicPr>
                        <p:cNvPr id="416777"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2" y="219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78" name="Rectangle 10"/>
            <p:cNvSpPr>
              <a:spLocks noChangeArrowheads="1"/>
            </p:cNvSpPr>
            <p:nvPr/>
          </p:nvSpPr>
          <p:spPr bwMode="auto">
            <a:xfrm>
              <a:off x="3969" y="1921"/>
              <a:ext cx="224" cy="56"/>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sp>
          <p:nvSpPr>
            <p:cNvPr id="416779" name="Rectangle 11"/>
            <p:cNvSpPr>
              <a:spLocks noChangeArrowheads="1"/>
            </p:cNvSpPr>
            <p:nvPr/>
          </p:nvSpPr>
          <p:spPr bwMode="auto">
            <a:xfrm>
              <a:off x="1154" y="1912"/>
              <a:ext cx="224" cy="56"/>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16780" name="Object 12"/>
            <p:cNvGraphicFramePr>
              <a:graphicFrameLocks noChangeAspect="1"/>
            </p:cNvGraphicFramePr>
            <p:nvPr/>
          </p:nvGraphicFramePr>
          <p:xfrm>
            <a:off x="2011" y="2061"/>
            <a:ext cx="323" cy="282"/>
          </p:xfrm>
          <a:graphic>
            <a:graphicData uri="http://schemas.openxmlformats.org/presentationml/2006/ole">
              <mc:AlternateContent xmlns:mc="http://schemas.openxmlformats.org/markup-compatibility/2006">
                <mc:Choice xmlns:v="urn:schemas-microsoft-com:vml" Requires="v">
                  <p:oleObj name="Clip" r:id="rId21" imgW="1305000" imgH="1085760" progId="">
                    <p:embed/>
                  </p:oleObj>
                </mc:Choice>
                <mc:Fallback>
                  <p:oleObj name="Clip" r:id="rId21" imgW="1305000" imgH="1085760" progId="">
                    <p:embed/>
                    <p:pic>
                      <p:nvPicPr>
                        <p:cNvPr id="41678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1" y="2061"/>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81" name="Object 13"/>
            <p:cNvGraphicFramePr>
              <a:graphicFrameLocks noChangeAspect="1"/>
            </p:cNvGraphicFramePr>
            <p:nvPr/>
          </p:nvGraphicFramePr>
          <p:xfrm>
            <a:off x="2350" y="2458"/>
            <a:ext cx="323" cy="282"/>
          </p:xfrm>
          <a:graphic>
            <a:graphicData uri="http://schemas.openxmlformats.org/presentationml/2006/ole">
              <mc:AlternateContent xmlns:mc="http://schemas.openxmlformats.org/markup-compatibility/2006">
                <mc:Choice xmlns:v="urn:schemas-microsoft-com:vml" Requires="v">
                  <p:oleObj name="Clip" r:id="rId22" imgW="1305000" imgH="1085760" progId="">
                    <p:embed/>
                  </p:oleObj>
                </mc:Choice>
                <mc:Fallback>
                  <p:oleObj name="Clip" r:id="rId22" imgW="1305000" imgH="1085760" progId="">
                    <p:embed/>
                    <p:pic>
                      <p:nvPicPr>
                        <p:cNvPr id="416781"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50" y="245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82" name="Object 14"/>
            <p:cNvGraphicFramePr>
              <a:graphicFrameLocks noChangeAspect="1"/>
            </p:cNvGraphicFramePr>
            <p:nvPr/>
          </p:nvGraphicFramePr>
          <p:xfrm>
            <a:off x="4627" y="2035"/>
            <a:ext cx="323" cy="282"/>
          </p:xfrm>
          <a:graphic>
            <a:graphicData uri="http://schemas.openxmlformats.org/presentationml/2006/ole">
              <mc:AlternateContent xmlns:mc="http://schemas.openxmlformats.org/markup-compatibility/2006">
                <mc:Choice xmlns:v="urn:schemas-microsoft-com:vml" Requires="v">
                  <p:oleObj name="Clip" r:id="rId23" imgW="1305000" imgH="1085760" progId="">
                    <p:embed/>
                  </p:oleObj>
                </mc:Choice>
                <mc:Fallback>
                  <p:oleObj name="Clip" r:id="rId23" imgW="1305000" imgH="1085760" progId="">
                    <p:embed/>
                    <p:pic>
                      <p:nvPicPr>
                        <p:cNvPr id="416782"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27" y="2035"/>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83" name="Object 15"/>
            <p:cNvGraphicFramePr>
              <a:graphicFrameLocks noChangeAspect="1"/>
            </p:cNvGraphicFramePr>
            <p:nvPr/>
          </p:nvGraphicFramePr>
          <p:xfrm>
            <a:off x="4043" y="2342"/>
            <a:ext cx="323" cy="282"/>
          </p:xfrm>
          <a:graphic>
            <a:graphicData uri="http://schemas.openxmlformats.org/presentationml/2006/ole">
              <mc:AlternateContent xmlns:mc="http://schemas.openxmlformats.org/markup-compatibility/2006">
                <mc:Choice xmlns:v="urn:schemas-microsoft-com:vml" Requires="v">
                  <p:oleObj name="Clip" r:id="rId24" imgW="1305000" imgH="1085760" progId="">
                    <p:embed/>
                  </p:oleObj>
                </mc:Choice>
                <mc:Fallback>
                  <p:oleObj name="Clip" r:id="rId24" imgW="1305000" imgH="1085760" progId="">
                    <p:embed/>
                    <p:pic>
                      <p:nvPicPr>
                        <p:cNvPr id="416783"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43" y="2342"/>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6784" name="Object 16"/>
            <p:cNvGraphicFramePr>
              <a:graphicFrameLocks noChangeAspect="1"/>
            </p:cNvGraphicFramePr>
            <p:nvPr/>
          </p:nvGraphicFramePr>
          <p:xfrm>
            <a:off x="431" y="1779"/>
            <a:ext cx="323" cy="282"/>
          </p:xfrm>
          <a:graphic>
            <a:graphicData uri="http://schemas.openxmlformats.org/presentationml/2006/ole">
              <mc:AlternateContent xmlns:mc="http://schemas.openxmlformats.org/markup-compatibility/2006">
                <mc:Choice xmlns:v="urn:schemas-microsoft-com:vml" Requires="v">
                  <p:oleObj name="Clip" r:id="rId25" imgW="1305000" imgH="1085760" progId="">
                    <p:embed/>
                  </p:oleObj>
                </mc:Choice>
                <mc:Fallback>
                  <p:oleObj name="Clip" r:id="rId25" imgW="1305000" imgH="1085760" progId="">
                    <p:embed/>
                    <p:pic>
                      <p:nvPicPr>
                        <p:cNvPr id="416784"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 y="1779"/>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85" name="Line 17"/>
            <p:cNvSpPr>
              <a:spLocks noChangeShapeType="1"/>
            </p:cNvSpPr>
            <p:nvPr/>
          </p:nvSpPr>
          <p:spPr bwMode="auto">
            <a:xfrm flipH="1">
              <a:off x="722" y="1915"/>
              <a:ext cx="430" cy="0"/>
            </a:xfrm>
            <a:prstGeom prst="line">
              <a:avLst/>
            </a:prstGeom>
            <a:noFill/>
            <a:ln w="9525">
              <a:solidFill>
                <a:schemeClr val="tx1"/>
              </a:solidFill>
              <a:round/>
              <a:headEnd/>
              <a:tailEnd/>
            </a:ln>
            <a:effectLst/>
          </p:spPr>
          <p:txBody>
            <a:bodyPr wrap="none"/>
            <a:lstStyle/>
            <a:p>
              <a:endParaRPr lang="nb-NO"/>
            </a:p>
          </p:txBody>
        </p:sp>
        <p:sp>
          <p:nvSpPr>
            <p:cNvPr id="416786" name="Line 18"/>
            <p:cNvSpPr>
              <a:spLocks noChangeShapeType="1"/>
            </p:cNvSpPr>
            <p:nvPr/>
          </p:nvSpPr>
          <p:spPr bwMode="auto">
            <a:xfrm flipH="1">
              <a:off x="1022" y="1955"/>
              <a:ext cx="211" cy="260"/>
            </a:xfrm>
            <a:prstGeom prst="line">
              <a:avLst/>
            </a:prstGeom>
            <a:noFill/>
            <a:ln w="9525">
              <a:solidFill>
                <a:schemeClr val="tx1"/>
              </a:solidFill>
              <a:round/>
              <a:headEnd/>
              <a:tailEnd/>
            </a:ln>
            <a:effectLst/>
          </p:spPr>
          <p:txBody>
            <a:bodyPr wrap="none"/>
            <a:lstStyle/>
            <a:p>
              <a:endParaRPr lang="nb-NO"/>
            </a:p>
          </p:txBody>
        </p:sp>
        <p:sp>
          <p:nvSpPr>
            <p:cNvPr id="416787" name="Line 19"/>
            <p:cNvSpPr>
              <a:spLocks noChangeShapeType="1"/>
            </p:cNvSpPr>
            <p:nvPr/>
          </p:nvSpPr>
          <p:spPr bwMode="auto">
            <a:xfrm>
              <a:off x="1347" y="1979"/>
              <a:ext cx="56" cy="244"/>
            </a:xfrm>
            <a:prstGeom prst="line">
              <a:avLst/>
            </a:prstGeom>
            <a:noFill/>
            <a:ln w="9525">
              <a:solidFill>
                <a:schemeClr val="tx1"/>
              </a:solidFill>
              <a:round/>
              <a:headEnd/>
              <a:tailEnd/>
            </a:ln>
            <a:effectLst/>
          </p:spPr>
          <p:txBody>
            <a:bodyPr wrap="none"/>
            <a:lstStyle/>
            <a:p>
              <a:endParaRPr lang="nb-NO"/>
            </a:p>
          </p:txBody>
        </p:sp>
        <p:sp>
          <p:nvSpPr>
            <p:cNvPr id="416788" name="Line 20"/>
            <p:cNvSpPr>
              <a:spLocks noChangeShapeType="1"/>
            </p:cNvSpPr>
            <p:nvPr/>
          </p:nvSpPr>
          <p:spPr bwMode="auto">
            <a:xfrm flipH="1">
              <a:off x="2312" y="1947"/>
              <a:ext cx="268" cy="179"/>
            </a:xfrm>
            <a:prstGeom prst="line">
              <a:avLst/>
            </a:prstGeom>
            <a:noFill/>
            <a:ln w="9525">
              <a:solidFill>
                <a:schemeClr val="tx1"/>
              </a:solidFill>
              <a:round/>
              <a:headEnd/>
              <a:tailEnd/>
            </a:ln>
            <a:effectLst/>
          </p:spPr>
          <p:txBody>
            <a:bodyPr wrap="none"/>
            <a:lstStyle/>
            <a:p>
              <a:endParaRPr lang="nb-NO"/>
            </a:p>
          </p:txBody>
        </p:sp>
        <p:sp>
          <p:nvSpPr>
            <p:cNvPr id="416789" name="Line 21"/>
            <p:cNvSpPr>
              <a:spLocks noChangeShapeType="1"/>
            </p:cNvSpPr>
            <p:nvPr/>
          </p:nvSpPr>
          <p:spPr bwMode="auto">
            <a:xfrm flipH="1">
              <a:off x="2555" y="1963"/>
              <a:ext cx="98" cy="487"/>
            </a:xfrm>
            <a:prstGeom prst="line">
              <a:avLst/>
            </a:prstGeom>
            <a:noFill/>
            <a:ln w="9525">
              <a:solidFill>
                <a:schemeClr val="tx1"/>
              </a:solidFill>
              <a:round/>
              <a:headEnd/>
              <a:tailEnd/>
            </a:ln>
            <a:effectLst/>
          </p:spPr>
          <p:txBody>
            <a:bodyPr wrap="none"/>
            <a:lstStyle/>
            <a:p>
              <a:endParaRPr lang="nb-NO"/>
            </a:p>
          </p:txBody>
        </p:sp>
        <p:sp>
          <p:nvSpPr>
            <p:cNvPr id="416790" name="Line 22"/>
            <p:cNvSpPr>
              <a:spLocks noChangeShapeType="1"/>
            </p:cNvSpPr>
            <p:nvPr/>
          </p:nvSpPr>
          <p:spPr bwMode="auto">
            <a:xfrm>
              <a:off x="2791" y="1915"/>
              <a:ext cx="178" cy="300"/>
            </a:xfrm>
            <a:prstGeom prst="line">
              <a:avLst/>
            </a:prstGeom>
            <a:noFill/>
            <a:ln w="9525">
              <a:solidFill>
                <a:schemeClr val="tx1"/>
              </a:solidFill>
              <a:round/>
              <a:headEnd/>
              <a:tailEnd/>
            </a:ln>
            <a:effectLst/>
          </p:spPr>
          <p:txBody>
            <a:bodyPr wrap="none"/>
            <a:lstStyle/>
            <a:p>
              <a:endParaRPr lang="nb-NO"/>
            </a:p>
          </p:txBody>
        </p:sp>
        <p:sp>
          <p:nvSpPr>
            <p:cNvPr id="416791" name="Line 23"/>
            <p:cNvSpPr>
              <a:spLocks noChangeShapeType="1"/>
            </p:cNvSpPr>
            <p:nvPr/>
          </p:nvSpPr>
          <p:spPr bwMode="auto">
            <a:xfrm flipH="1">
              <a:off x="3781" y="1979"/>
              <a:ext cx="332" cy="203"/>
            </a:xfrm>
            <a:prstGeom prst="line">
              <a:avLst/>
            </a:prstGeom>
            <a:noFill/>
            <a:ln w="9525">
              <a:solidFill>
                <a:schemeClr val="tx1"/>
              </a:solidFill>
              <a:round/>
              <a:headEnd/>
              <a:tailEnd/>
            </a:ln>
            <a:effectLst/>
          </p:spPr>
          <p:txBody>
            <a:bodyPr wrap="none"/>
            <a:lstStyle/>
            <a:p>
              <a:endParaRPr lang="nb-NO"/>
            </a:p>
          </p:txBody>
        </p:sp>
        <p:sp>
          <p:nvSpPr>
            <p:cNvPr id="416792" name="Line 24"/>
            <p:cNvSpPr>
              <a:spLocks noChangeShapeType="1"/>
            </p:cNvSpPr>
            <p:nvPr/>
          </p:nvSpPr>
          <p:spPr bwMode="auto">
            <a:xfrm flipH="1">
              <a:off x="4170" y="1955"/>
              <a:ext cx="8" cy="390"/>
            </a:xfrm>
            <a:prstGeom prst="line">
              <a:avLst/>
            </a:prstGeom>
            <a:noFill/>
            <a:ln w="9525">
              <a:solidFill>
                <a:schemeClr val="tx1"/>
              </a:solidFill>
              <a:round/>
              <a:headEnd/>
              <a:tailEnd/>
            </a:ln>
            <a:effectLst/>
          </p:spPr>
          <p:txBody>
            <a:bodyPr wrap="none"/>
            <a:lstStyle/>
            <a:p>
              <a:endParaRPr lang="nb-NO"/>
            </a:p>
          </p:txBody>
        </p:sp>
        <p:sp>
          <p:nvSpPr>
            <p:cNvPr id="416793" name="Line 25"/>
            <p:cNvSpPr>
              <a:spLocks noChangeShapeType="1"/>
            </p:cNvSpPr>
            <p:nvPr/>
          </p:nvSpPr>
          <p:spPr bwMode="auto">
            <a:xfrm>
              <a:off x="4267" y="1890"/>
              <a:ext cx="398" cy="203"/>
            </a:xfrm>
            <a:prstGeom prst="line">
              <a:avLst/>
            </a:prstGeom>
            <a:noFill/>
            <a:ln w="9525">
              <a:solidFill>
                <a:schemeClr val="tx1"/>
              </a:solidFill>
              <a:round/>
              <a:headEnd/>
              <a:tailEnd/>
            </a:ln>
            <a:effectLst/>
          </p:spPr>
          <p:txBody>
            <a:bodyPr wrap="none"/>
            <a:lstStyle/>
            <a:p>
              <a:endParaRPr lang="nb-NO"/>
            </a:p>
          </p:txBody>
        </p:sp>
        <p:grpSp>
          <p:nvGrpSpPr>
            <p:cNvPr id="416794" name="Group 26"/>
            <p:cNvGrpSpPr>
              <a:grpSpLocks/>
            </p:cNvGrpSpPr>
            <p:nvPr/>
          </p:nvGrpSpPr>
          <p:grpSpPr bwMode="auto">
            <a:xfrm>
              <a:off x="2583" y="698"/>
              <a:ext cx="288" cy="209"/>
              <a:chOff x="620" y="1640"/>
              <a:chExt cx="288" cy="209"/>
            </a:xfrm>
          </p:grpSpPr>
          <p:sp>
            <p:nvSpPr>
              <p:cNvPr id="416795" name="Line 27"/>
              <p:cNvSpPr>
                <a:spLocks noChangeShapeType="1"/>
              </p:cNvSpPr>
              <p:nvPr/>
            </p:nvSpPr>
            <p:spPr bwMode="auto">
              <a:xfrm>
                <a:off x="908" y="1640"/>
                <a:ext cx="0" cy="0"/>
              </a:xfrm>
              <a:prstGeom prst="line">
                <a:avLst/>
              </a:prstGeom>
              <a:noFill/>
              <a:ln w="9525">
                <a:solidFill>
                  <a:schemeClr val="tx1"/>
                </a:solidFill>
                <a:round/>
                <a:headEnd/>
                <a:tailEnd/>
              </a:ln>
              <a:effectLst/>
            </p:spPr>
            <p:txBody>
              <a:bodyPr wrap="none"/>
              <a:lstStyle/>
              <a:p>
                <a:endParaRPr lang="nb-NO"/>
              </a:p>
            </p:txBody>
          </p:sp>
          <p:sp>
            <p:nvSpPr>
              <p:cNvPr id="416796" name="Rectangle 28"/>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pSp>
            <p:nvGrpSpPr>
              <p:cNvPr id="416797" name="Group 29"/>
              <p:cNvGrpSpPr>
                <a:grpSpLocks/>
              </p:cNvGrpSpPr>
              <p:nvPr/>
            </p:nvGrpSpPr>
            <p:grpSpPr bwMode="auto">
              <a:xfrm>
                <a:off x="764" y="1688"/>
                <a:ext cx="109" cy="91"/>
                <a:chOff x="576" y="3456"/>
                <a:chExt cx="288" cy="240"/>
              </a:xfrm>
            </p:grpSpPr>
            <p:sp>
              <p:nvSpPr>
                <p:cNvPr id="416798" name="Line 30"/>
                <p:cNvSpPr>
                  <a:spLocks noChangeShapeType="1"/>
                </p:cNvSpPr>
                <p:nvPr/>
              </p:nvSpPr>
              <p:spPr bwMode="auto">
                <a:xfrm>
                  <a:off x="624" y="3456"/>
                  <a:ext cx="192" cy="240"/>
                </a:xfrm>
                <a:prstGeom prst="line">
                  <a:avLst/>
                </a:prstGeom>
                <a:noFill/>
                <a:ln w="25400">
                  <a:solidFill>
                    <a:schemeClr val="tx1"/>
                  </a:solidFill>
                  <a:round/>
                  <a:headEnd/>
                  <a:tailEnd/>
                </a:ln>
                <a:effectLst/>
              </p:spPr>
              <p:txBody>
                <a:bodyPr wrap="none"/>
                <a:lstStyle/>
                <a:p>
                  <a:endParaRPr lang="nb-NO"/>
                </a:p>
              </p:txBody>
            </p:sp>
            <p:sp>
              <p:nvSpPr>
                <p:cNvPr id="416799" name="Line 31"/>
                <p:cNvSpPr>
                  <a:spLocks noChangeShapeType="1"/>
                </p:cNvSpPr>
                <p:nvPr/>
              </p:nvSpPr>
              <p:spPr bwMode="auto">
                <a:xfrm flipH="1">
                  <a:off x="576" y="3456"/>
                  <a:ext cx="288" cy="240"/>
                </a:xfrm>
                <a:prstGeom prst="line">
                  <a:avLst/>
                </a:prstGeom>
                <a:noFill/>
                <a:ln w="25400">
                  <a:solidFill>
                    <a:schemeClr val="tx1"/>
                  </a:solidFill>
                  <a:round/>
                  <a:headEnd/>
                  <a:tailEnd/>
                </a:ln>
                <a:effectLst/>
              </p:spPr>
              <p:txBody>
                <a:bodyPr wrap="none"/>
                <a:lstStyle/>
                <a:p>
                  <a:endParaRPr lang="nb-NO"/>
                </a:p>
              </p:txBody>
            </p:sp>
          </p:grpSp>
        </p:grpSp>
        <p:sp>
          <p:nvSpPr>
            <p:cNvPr id="416800" name="Line 32"/>
            <p:cNvSpPr>
              <a:spLocks noChangeShapeType="1"/>
            </p:cNvSpPr>
            <p:nvPr/>
          </p:nvSpPr>
          <p:spPr bwMode="auto">
            <a:xfrm flipH="1">
              <a:off x="1339" y="909"/>
              <a:ext cx="1290" cy="892"/>
            </a:xfrm>
            <a:prstGeom prst="line">
              <a:avLst/>
            </a:prstGeom>
            <a:noFill/>
            <a:ln w="9525">
              <a:solidFill>
                <a:schemeClr val="tx1"/>
              </a:solidFill>
              <a:round/>
              <a:headEnd/>
              <a:tailEnd/>
            </a:ln>
            <a:effectLst/>
          </p:spPr>
          <p:txBody>
            <a:bodyPr wrap="none"/>
            <a:lstStyle/>
            <a:p>
              <a:endParaRPr lang="nb-NO"/>
            </a:p>
          </p:txBody>
        </p:sp>
        <p:sp>
          <p:nvSpPr>
            <p:cNvPr id="416801" name="Line 33"/>
            <p:cNvSpPr>
              <a:spLocks noChangeShapeType="1"/>
            </p:cNvSpPr>
            <p:nvPr/>
          </p:nvSpPr>
          <p:spPr bwMode="auto">
            <a:xfrm>
              <a:off x="2750" y="901"/>
              <a:ext cx="0" cy="924"/>
            </a:xfrm>
            <a:prstGeom prst="line">
              <a:avLst/>
            </a:prstGeom>
            <a:noFill/>
            <a:ln w="9525">
              <a:solidFill>
                <a:schemeClr val="tx1"/>
              </a:solidFill>
              <a:round/>
              <a:headEnd/>
              <a:tailEnd/>
            </a:ln>
            <a:effectLst/>
          </p:spPr>
          <p:txBody>
            <a:bodyPr wrap="none"/>
            <a:lstStyle/>
            <a:p>
              <a:endParaRPr lang="nb-NO"/>
            </a:p>
          </p:txBody>
        </p:sp>
        <p:sp>
          <p:nvSpPr>
            <p:cNvPr id="416802" name="Line 34"/>
            <p:cNvSpPr>
              <a:spLocks noChangeShapeType="1"/>
            </p:cNvSpPr>
            <p:nvPr/>
          </p:nvSpPr>
          <p:spPr bwMode="auto">
            <a:xfrm flipH="1" flipV="1">
              <a:off x="2872" y="860"/>
              <a:ext cx="1160" cy="1022"/>
            </a:xfrm>
            <a:prstGeom prst="line">
              <a:avLst/>
            </a:prstGeom>
            <a:noFill/>
            <a:ln w="9525">
              <a:solidFill>
                <a:schemeClr val="tx1"/>
              </a:solidFill>
              <a:round/>
              <a:headEnd/>
              <a:tailEnd/>
            </a:ln>
            <a:effectLst/>
          </p:spPr>
          <p:txBody>
            <a:bodyPr wrap="none"/>
            <a:lstStyle/>
            <a:p>
              <a:endParaRPr lang="nb-NO"/>
            </a:p>
          </p:txBody>
        </p:sp>
        <p:sp>
          <p:nvSpPr>
            <p:cNvPr id="416803" name="Text Box 35"/>
            <p:cNvSpPr txBox="1">
              <a:spLocks noChangeArrowheads="1"/>
            </p:cNvSpPr>
            <p:nvPr/>
          </p:nvSpPr>
          <p:spPr bwMode="auto">
            <a:xfrm>
              <a:off x="1476" y="1749"/>
              <a:ext cx="645" cy="407"/>
            </a:xfrm>
            <a:prstGeom prst="rect">
              <a:avLst/>
            </a:prstGeom>
            <a:noFill/>
            <a:ln w="9525">
              <a:noFill/>
              <a:miter lim="800000"/>
              <a:headEnd/>
              <a:tailEnd/>
            </a:ln>
            <a:effectLst/>
          </p:spPr>
          <p:txBody>
            <a:bodyPr wrap="square">
              <a:spAutoFit/>
            </a:bodyPr>
            <a:lstStyle/>
            <a:p>
              <a:r>
                <a:rPr lang="en-US" dirty="0">
                  <a:solidFill>
                    <a:srgbClr val="FF0000"/>
                  </a:solidFill>
                </a:rPr>
                <a:t>spread</a:t>
              </a:r>
              <a:br>
                <a:rPr lang="en-US" dirty="0"/>
              </a:br>
              <a:r>
                <a:rPr lang="en-US" dirty="0"/>
                <a:t>switch</a:t>
              </a:r>
            </a:p>
          </p:txBody>
        </p:sp>
        <p:sp>
          <p:nvSpPr>
            <p:cNvPr id="416806" name="Text Box 38"/>
            <p:cNvSpPr txBox="1">
              <a:spLocks noChangeArrowheads="1"/>
            </p:cNvSpPr>
            <p:nvPr/>
          </p:nvSpPr>
          <p:spPr bwMode="auto">
            <a:xfrm>
              <a:off x="2976" y="653"/>
              <a:ext cx="520" cy="407"/>
            </a:xfrm>
            <a:prstGeom prst="rect">
              <a:avLst/>
            </a:prstGeom>
            <a:noFill/>
            <a:ln w="9525">
              <a:noFill/>
              <a:miter lim="800000"/>
              <a:headEnd/>
              <a:tailEnd/>
            </a:ln>
            <a:effectLst/>
          </p:spPr>
          <p:txBody>
            <a:bodyPr wrap="none">
              <a:spAutoFit/>
            </a:bodyPr>
            <a:lstStyle/>
            <a:p>
              <a:r>
                <a:rPr lang="en-US" dirty="0">
                  <a:solidFill>
                    <a:srgbClr val="FF0000"/>
                  </a:solidFill>
                </a:rPr>
                <a:t>spine</a:t>
              </a:r>
              <a:br>
                <a:rPr lang="en-US" dirty="0"/>
              </a:br>
              <a:r>
                <a:rPr lang="en-US" dirty="0"/>
                <a:t>switch</a:t>
              </a:r>
            </a:p>
          </p:txBody>
        </p:sp>
      </p:grpSp>
      <p:sp>
        <p:nvSpPr>
          <p:cNvPr id="416807" name="Text Box 39"/>
          <p:cNvSpPr txBox="1">
            <a:spLocks noChangeArrowheads="1"/>
          </p:cNvSpPr>
          <p:nvPr>
            <p:custDataLst>
              <p:tags r:id="rId5"/>
            </p:custDataLst>
          </p:nvPr>
        </p:nvSpPr>
        <p:spPr bwMode="auto">
          <a:xfrm>
            <a:off x="5270500" y="1358900"/>
            <a:ext cx="312906" cy="369332"/>
          </a:xfrm>
          <a:prstGeom prst="rect">
            <a:avLst/>
          </a:prstGeom>
          <a:noFill/>
          <a:ln w="9525">
            <a:noFill/>
            <a:miter lim="800000"/>
            <a:headEnd/>
            <a:tailEnd/>
          </a:ln>
          <a:effectLst/>
        </p:spPr>
        <p:txBody>
          <a:bodyPr wrap="none">
            <a:spAutoFit/>
          </a:bodyPr>
          <a:lstStyle/>
          <a:p>
            <a:r>
              <a:rPr lang="en-US"/>
              <a:t>1</a:t>
            </a:r>
          </a:p>
        </p:txBody>
      </p:sp>
      <p:sp>
        <p:nvSpPr>
          <p:cNvPr id="416808" name="Text Box 40"/>
          <p:cNvSpPr txBox="1">
            <a:spLocks noChangeArrowheads="1"/>
          </p:cNvSpPr>
          <p:nvPr>
            <p:custDataLst>
              <p:tags r:id="rId6"/>
            </p:custDataLst>
          </p:nvPr>
        </p:nvSpPr>
        <p:spPr bwMode="auto">
          <a:xfrm>
            <a:off x="5603875" y="1681163"/>
            <a:ext cx="323850" cy="366712"/>
          </a:xfrm>
          <a:prstGeom prst="rect">
            <a:avLst/>
          </a:prstGeom>
          <a:noFill/>
          <a:ln w="9525">
            <a:noFill/>
            <a:miter lim="800000"/>
            <a:headEnd/>
            <a:tailEnd/>
          </a:ln>
          <a:effectLst/>
        </p:spPr>
        <p:txBody>
          <a:bodyPr wrap="none">
            <a:spAutoFit/>
          </a:bodyPr>
          <a:lstStyle/>
          <a:p>
            <a:r>
              <a:rPr lang="en-US"/>
              <a:t>2</a:t>
            </a:r>
          </a:p>
        </p:txBody>
      </p:sp>
      <p:sp>
        <p:nvSpPr>
          <p:cNvPr id="416809" name="Text Box 41"/>
          <p:cNvSpPr txBox="1">
            <a:spLocks noChangeArrowheads="1"/>
          </p:cNvSpPr>
          <p:nvPr>
            <p:custDataLst>
              <p:tags r:id="rId7"/>
            </p:custDataLst>
          </p:nvPr>
        </p:nvSpPr>
        <p:spPr bwMode="auto">
          <a:xfrm>
            <a:off x="6069013" y="1617663"/>
            <a:ext cx="323850" cy="366712"/>
          </a:xfrm>
          <a:prstGeom prst="rect">
            <a:avLst/>
          </a:prstGeom>
          <a:noFill/>
          <a:ln w="9525">
            <a:noFill/>
            <a:miter lim="800000"/>
            <a:headEnd/>
            <a:tailEnd/>
          </a:ln>
          <a:effectLst/>
        </p:spPr>
        <p:txBody>
          <a:bodyPr wrap="none">
            <a:spAutoFit/>
          </a:bodyPr>
          <a:lstStyle/>
          <a:p>
            <a:r>
              <a:rPr lang="en-US"/>
              <a:t>3</a:t>
            </a:r>
          </a:p>
        </p:txBody>
      </p:sp>
      <p:sp>
        <p:nvSpPr>
          <p:cNvPr id="44" name="Line 30"/>
          <p:cNvSpPr>
            <a:spLocks noChangeShapeType="1"/>
          </p:cNvSpPr>
          <p:nvPr>
            <p:custDataLst>
              <p:tags r:id="rId8"/>
            </p:custDataLst>
          </p:nvPr>
        </p:nvSpPr>
        <p:spPr bwMode="auto">
          <a:xfrm>
            <a:off x="3516578" y="2986088"/>
            <a:ext cx="115359" cy="144462"/>
          </a:xfrm>
          <a:prstGeom prst="line">
            <a:avLst/>
          </a:prstGeom>
          <a:noFill/>
          <a:ln w="25400">
            <a:solidFill>
              <a:schemeClr val="tx1"/>
            </a:solidFill>
            <a:round/>
            <a:headEnd/>
            <a:tailEnd/>
          </a:ln>
          <a:effectLst/>
        </p:spPr>
        <p:txBody>
          <a:bodyPr wrap="none"/>
          <a:lstStyle/>
          <a:p>
            <a:endParaRPr lang="nb-NO"/>
          </a:p>
        </p:txBody>
      </p:sp>
      <p:sp>
        <p:nvSpPr>
          <p:cNvPr id="45" name="Line 31"/>
          <p:cNvSpPr>
            <a:spLocks noChangeShapeType="1"/>
          </p:cNvSpPr>
          <p:nvPr>
            <p:custDataLst>
              <p:tags r:id="rId9"/>
            </p:custDataLst>
          </p:nvPr>
        </p:nvSpPr>
        <p:spPr bwMode="auto">
          <a:xfrm flipH="1">
            <a:off x="3487737" y="2986088"/>
            <a:ext cx="173038" cy="144462"/>
          </a:xfrm>
          <a:prstGeom prst="line">
            <a:avLst/>
          </a:prstGeom>
          <a:noFill/>
          <a:ln w="25400">
            <a:solidFill>
              <a:schemeClr val="tx1"/>
            </a:solidFill>
            <a:round/>
            <a:headEnd/>
            <a:tailEnd/>
          </a:ln>
          <a:effectLst/>
        </p:spPr>
        <p:txBody>
          <a:bodyPr wrap="none"/>
          <a:lstStyle/>
          <a:p>
            <a:endParaRPr lang="nb-NO"/>
          </a:p>
        </p:txBody>
      </p:sp>
      <p:sp>
        <p:nvSpPr>
          <p:cNvPr id="46" name="Line 30"/>
          <p:cNvSpPr>
            <a:spLocks noChangeShapeType="1"/>
          </p:cNvSpPr>
          <p:nvPr>
            <p:custDataLst>
              <p:tags r:id="rId10"/>
            </p:custDataLst>
          </p:nvPr>
        </p:nvSpPr>
        <p:spPr bwMode="auto">
          <a:xfrm>
            <a:off x="5753366" y="2994026"/>
            <a:ext cx="115359" cy="144462"/>
          </a:xfrm>
          <a:prstGeom prst="line">
            <a:avLst/>
          </a:prstGeom>
          <a:noFill/>
          <a:ln w="25400">
            <a:solidFill>
              <a:schemeClr val="tx1"/>
            </a:solidFill>
            <a:round/>
            <a:headEnd/>
            <a:tailEnd/>
          </a:ln>
          <a:effectLst/>
        </p:spPr>
        <p:txBody>
          <a:bodyPr wrap="none"/>
          <a:lstStyle/>
          <a:p>
            <a:endParaRPr lang="nb-NO"/>
          </a:p>
        </p:txBody>
      </p:sp>
      <p:sp>
        <p:nvSpPr>
          <p:cNvPr id="47" name="Line 31"/>
          <p:cNvSpPr>
            <a:spLocks noChangeShapeType="1"/>
          </p:cNvSpPr>
          <p:nvPr>
            <p:custDataLst>
              <p:tags r:id="rId11"/>
            </p:custDataLst>
          </p:nvPr>
        </p:nvSpPr>
        <p:spPr bwMode="auto">
          <a:xfrm flipH="1">
            <a:off x="5724525" y="2994026"/>
            <a:ext cx="173038" cy="144462"/>
          </a:xfrm>
          <a:prstGeom prst="line">
            <a:avLst/>
          </a:prstGeom>
          <a:noFill/>
          <a:ln w="25400">
            <a:solidFill>
              <a:schemeClr val="tx1"/>
            </a:solidFill>
            <a:round/>
            <a:headEnd/>
            <a:tailEnd/>
          </a:ln>
          <a:effectLst/>
        </p:spPr>
        <p:txBody>
          <a:bodyPr wrap="none"/>
          <a:lstStyle/>
          <a:p>
            <a:endParaRPr lang="nb-NO"/>
          </a:p>
        </p:txBody>
      </p:sp>
      <p:sp>
        <p:nvSpPr>
          <p:cNvPr id="48" name="Line 30"/>
          <p:cNvSpPr>
            <a:spLocks noChangeShapeType="1"/>
          </p:cNvSpPr>
          <p:nvPr>
            <p:custDataLst>
              <p:tags r:id="rId12"/>
            </p:custDataLst>
          </p:nvPr>
        </p:nvSpPr>
        <p:spPr bwMode="auto">
          <a:xfrm>
            <a:off x="8010791" y="3024188"/>
            <a:ext cx="115359" cy="144462"/>
          </a:xfrm>
          <a:prstGeom prst="line">
            <a:avLst/>
          </a:prstGeom>
          <a:noFill/>
          <a:ln w="25400">
            <a:solidFill>
              <a:schemeClr val="tx1"/>
            </a:solidFill>
            <a:round/>
            <a:headEnd/>
            <a:tailEnd/>
          </a:ln>
          <a:effectLst/>
        </p:spPr>
        <p:txBody>
          <a:bodyPr wrap="none"/>
          <a:lstStyle/>
          <a:p>
            <a:endParaRPr lang="nb-NO"/>
          </a:p>
        </p:txBody>
      </p:sp>
      <p:sp>
        <p:nvSpPr>
          <p:cNvPr id="49" name="Line 31"/>
          <p:cNvSpPr>
            <a:spLocks noChangeShapeType="1"/>
          </p:cNvSpPr>
          <p:nvPr>
            <p:custDataLst>
              <p:tags r:id="rId13"/>
            </p:custDataLst>
          </p:nvPr>
        </p:nvSpPr>
        <p:spPr bwMode="auto">
          <a:xfrm flipH="1">
            <a:off x="7981950" y="3024188"/>
            <a:ext cx="173038" cy="144462"/>
          </a:xfrm>
          <a:prstGeom prst="line">
            <a:avLst/>
          </a:prstGeom>
          <a:noFill/>
          <a:ln w="25400">
            <a:solidFill>
              <a:schemeClr val="tx1"/>
            </a:solidFill>
            <a:round/>
            <a:headEnd/>
            <a:tailEnd/>
          </a:ln>
          <a:effectLst/>
        </p:spPr>
        <p:txBody>
          <a:bodyPr wrap="none"/>
          <a:lstStyle/>
          <a:p>
            <a:endParaRPr lang="nb-NO"/>
          </a:p>
        </p:txBody>
      </p:sp>
      <p:sp>
        <p:nvSpPr>
          <p:cNvPr id="50" name="Slide Number Placeholder 4">
            <a:extLst>
              <a:ext uri="{FF2B5EF4-FFF2-40B4-BE49-F238E27FC236}">
                <a16:creationId xmlns:a16="http://schemas.microsoft.com/office/drawing/2014/main" id="{11A9C913-45FC-47C3-B7A6-80D326AB680B}"/>
              </a:ext>
            </a:extLst>
          </p:cNvPr>
          <p:cNvSpPr>
            <a:spLocks noGrp="1"/>
          </p:cNvSpPr>
          <p:nvPr>
            <p:ph type="sldNum" sz="quarter" idx="12"/>
            <p:custDataLst>
              <p:tags r:id="rId1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4989487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18" name="Picture 2"/>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968951" y="86751"/>
            <a:ext cx="4629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794" name="Rectangle 2"/>
          <p:cNvSpPr>
            <a:spLocks noGrp="1" noChangeArrowheads="1"/>
          </p:cNvSpPr>
          <p:nvPr>
            <p:ph type="title"/>
            <p:custDataLst>
              <p:tags r:id="rId3"/>
            </p:custDataLst>
          </p:nvPr>
        </p:nvSpPr>
        <p:spPr/>
        <p:txBody>
          <a:bodyPr>
            <a:normAutofit/>
          </a:bodyPr>
          <a:lstStyle/>
          <a:p>
            <a:r>
              <a:rPr lang="en-US" dirty="0"/>
              <a:t>Self-learning</a:t>
            </a:r>
          </a:p>
        </p:txBody>
      </p:sp>
      <p:sp>
        <p:nvSpPr>
          <p:cNvPr id="417795" name="Rectangle 3"/>
          <p:cNvSpPr>
            <a:spLocks noGrp="1" noChangeArrowheads="1"/>
          </p:cNvSpPr>
          <p:nvPr>
            <p:ph idx="1"/>
            <p:custDataLst>
              <p:tags r:id="rId4"/>
            </p:custDataLst>
          </p:nvPr>
        </p:nvSpPr>
        <p:spPr>
          <a:xfrm>
            <a:off x="1974850" y="1188721"/>
            <a:ext cx="8420100" cy="4989831"/>
          </a:xfrm>
        </p:spPr>
        <p:txBody>
          <a:bodyPr>
            <a:normAutofit/>
          </a:bodyPr>
          <a:lstStyle/>
          <a:p>
            <a:r>
              <a:rPr lang="en-US" dirty="0"/>
              <a:t>A switch has a</a:t>
            </a:r>
            <a:br>
              <a:rPr lang="en-US" dirty="0"/>
            </a:br>
            <a:r>
              <a:rPr lang="en-US" dirty="0">
                <a:solidFill>
                  <a:srgbClr val="FF0000"/>
                </a:solidFill>
              </a:rPr>
              <a:t>switch-table</a:t>
            </a:r>
            <a:endParaRPr lang="en-US" dirty="0"/>
          </a:p>
          <a:p>
            <a:r>
              <a:rPr lang="en-US" dirty="0"/>
              <a:t>rows in the switch table : </a:t>
            </a:r>
          </a:p>
          <a:p>
            <a:pPr lvl="1"/>
            <a:r>
              <a:rPr lang="en-US" dirty="0"/>
              <a:t>(MAC address,</a:t>
            </a:r>
            <a:br>
              <a:rPr lang="en-US" dirty="0"/>
            </a:br>
            <a:r>
              <a:rPr lang="en-US" dirty="0"/>
              <a:t> interface, timestamp)</a:t>
            </a:r>
          </a:p>
          <a:p>
            <a:pPr lvl="1"/>
            <a:r>
              <a:rPr lang="en-US" dirty="0"/>
              <a:t>obsolete elements in the table are deleted (TTL can be 60 min)</a:t>
            </a:r>
          </a:p>
          <a:p>
            <a:r>
              <a:rPr lang="en-US" dirty="0"/>
              <a:t>The switch </a:t>
            </a:r>
            <a:r>
              <a:rPr lang="en-US" i="1" dirty="0">
                <a:solidFill>
                  <a:srgbClr val="FF0000"/>
                </a:solidFill>
              </a:rPr>
              <a:t>learns</a:t>
            </a:r>
            <a:r>
              <a:rPr lang="en-US" dirty="0"/>
              <a:t> which machines can be accessed on the various interfaces</a:t>
            </a:r>
          </a:p>
          <a:p>
            <a:pPr lvl="1"/>
            <a:r>
              <a:rPr lang="en-US" dirty="0"/>
              <a:t>when it receives a frame, the switch will "remember" which segment the frame came from combined with the sender's MAC address</a:t>
            </a:r>
          </a:p>
          <a:p>
            <a:pPr lvl="1"/>
            <a:r>
              <a:rPr lang="en-US" dirty="0"/>
              <a:t>saves this in its switch table</a:t>
            </a:r>
          </a:p>
        </p:txBody>
      </p:sp>
      <p:sp>
        <p:nvSpPr>
          <p:cNvPr id="6" name="Slide Number Placeholder 4">
            <a:extLst>
              <a:ext uri="{FF2B5EF4-FFF2-40B4-BE49-F238E27FC236}">
                <a16:creationId xmlns:a16="http://schemas.microsoft.com/office/drawing/2014/main" id="{8B1C7AD1-4D04-4AC4-AB11-4C5CA0EAFA3D}"/>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68</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417501936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wipe(up)">
                                      <p:cBhvr>
                                        <p:cTn id="7" dur="500"/>
                                        <p:tgtEl>
                                          <p:spTgt spid="417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70018"/>
                                        </p:tgtEl>
                                        <p:attrNameLst>
                                          <p:attrName>style.visibility</p:attrName>
                                        </p:attrNameLst>
                                      </p:cBhvr>
                                      <p:to>
                                        <p:strVal val="visible"/>
                                      </p:to>
                                    </p:set>
                                    <p:animEffect transition="in" filter="randombar(horizontal)">
                                      <p:cBhvr>
                                        <p:cTn id="12" dur="500"/>
                                        <p:tgtEl>
                                          <p:spTgt spid="4700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7795">
                                            <p:txEl>
                                              <p:pRg st="1" end="1"/>
                                            </p:txEl>
                                          </p:spTgt>
                                        </p:tgtEl>
                                        <p:attrNameLst>
                                          <p:attrName>style.visibility</p:attrName>
                                        </p:attrNameLst>
                                      </p:cBhvr>
                                      <p:to>
                                        <p:strVal val="visible"/>
                                      </p:to>
                                    </p:set>
                                    <p:animEffect transition="in" filter="wipe(up)">
                                      <p:cBhvr>
                                        <p:cTn id="17" dur="500"/>
                                        <p:tgtEl>
                                          <p:spTgt spid="417795">
                                            <p:txEl>
                                              <p:pRg st="1" end="1"/>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17795">
                                            <p:txEl>
                                              <p:pRg st="2" end="2"/>
                                            </p:txEl>
                                          </p:spTgt>
                                        </p:tgtEl>
                                        <p:attrNameLst>
                                          <p:attrName>style.visibility</p:attrName>
                                        </p:attrNameLst>
                                      </p:cBhvr>
                                      <p:to>
                                        <p:strVal val="visible"/>
                                      </p:to>
                                    </p:set>
                                    <p:animEffect transition="in" filter="wipe(up)">
                                      <p:cBhvr>
                                        <p:cTn id="20" dur="500"/>
                                        <p:tgtEl>
                                          <p:spTgt spid="417795">
                                            <p:txEl>
                                              <p:pRg st="2" end="2"/>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17795">
                                            <p:txEl>
                                              <p:pRg st="3" end="3"/>
                                            </p:txEl>
                                          </p:spTgt>
                                        </p:tgtEl>
                                        <p:attrNameLst>
                                          <p:attrName>style.visibility</p:attrName>
                                        </p:attrNameLst>
                                      </p:cBhvr>
                                      <p:to>
                                        <p:strVal val="visible"/>
                                      </p:to>
                                    </p:set>
                                    <p:animEffect transition="in" filter="wipe(up)">
                                      <p:cBhvr>
                                        <p:cTn id="23" dur="500"/>
                                        <p:tgtEl>
                                          <p:spTgt spid="41779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17795">
                                            <p:txEl>
                                              <p:pRg st="4" end="4"/>
                                            </p:txEl>
                                          </p:spTgt>
                                        </p:tgtEl>
                                        <p:attrNameLst>
                                          <p:attrName>style.visibility</p:attrName>
                                        </p:attrNameLst>
                                      </p:cBhvr>
                                      <p:to>
                                        <p:strVal val="visible"/>
                                      </p:to>
                                    </p:set>
                                    <p:animEffect transition="in" filter="wipe(up)">
                                      <p:cBhvr>
                                        <p:cTn id="28" dur="500"/>
                                        <p:tgtEl>
                                          <p:spTgt spid="417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custDataLst>
              <p:tags r:id="rId2"/>
            </p:custDataLst>
          </p:nvPr>
        </p:nvSpPr>
        <p:spPr>
          <a:xfrm>
            <a:off x="2057400" y="0"/>
            <a:ext cx="7772400" cy="1143000"/>
          </a:xfrm>
        </p:spPr>
        <p:txBody>
          <a:bodyPr/>
          <a:lstStyle/>
          <a:p>
            <a:r>
              <a:rPr lang="en-US" dirty="0"/>
              <a:t>Switches: dedicated access</a:t>
            </a:r>
          </a:p>
        </p:txBody>
      </p:sp>
      <p:sp>
        <p:nvSpPr>
          <p:cNvPr id="425987" name="Rectangle 3"/>
          <p:cNvSpPr>
            <a:spLocks noGrp="1" noChangeArrowheads="1"/>
          </p:cNvSpPr>
          <p:nvPr>
            <p:ph idx="1"/>
            <p:custDataLst>
              <p:tags r:id="rId3"/>
            </p:custDataLst>
          </p:nvPr>
        </p:nvSpPr>
        <p:spPr>
          <a:xfrm>
            <a:off x="2008189" y="1147763"/>
            <a:ext cx="4503737" cy="4576762"/>
          </a:xfrm>
        </p:spPr>
        <p:txBody>
          <a:bodyPr/>
          <a:lstStyle/>
          <a:p>
            <a:r>
              <a:rPr lang="en-US" dirty="0"/>
              <a:t>Switch with many interfaces</a:t>
            </a:r>
          </a:p>
          <a:p>
            <a:r>
              <a:rPr lang="en-US" dirty="0"/>
              <a:t>Machines have a direct connection to the switch</a:t>
            </a:r>
          </a:p>
          <a:p>
            <a:r>
              <a:rPr lang="en-US" dirty="0"/>
              <a:t>No collisions, full duplex</a:t>
            </a:r>
          </a:p>
          <a:p>
            <a:pPr>
              <a:buFont typeface="ZapfDingbats" pitchFamily="82" charset="2"/>
              <a:buNone/>
            </a:pPr>
            <a:endParaRPr lang="en-US" dirty="0">
              <a:solidFill>
                <a:schemeClr val="accent2"/>
              </a:solidFill>
            </a:endParaRPr>
          </a:p>
          <a:p>
            <a:pPr>
              <a:buFont typeface="ZapfDingbats" pitchFamily="82" charset="2"/>
              <a:buNone/>
            </a:pPr>
            <a:r>
              <a:rPr lang="en-US" dirty="0">
                <a:solidFill>
                  <a:schemeClr val="accent2"/>
                </a:solidFill>
              </a:rPr>
              <a:t>Switching : </a:t>
            </a:r>
            <a:r>
              <a:rPr lang="en-US" dirty="0"/>
              <a:t>A-to-A 'and B-to-B' at the same time, no collisions</a:t>
            </a:r>
          </a:p>
          <a:p>
            <a:pPr>
              <a:buFont typeface="ZapfDingbats" pitchFamily="82" charset="2"/>
              <a:buNone/>
            </a:pPr>
            <a:endParaRPr lang="en-US" dirty="0"/>
          </a:p>
        </p:txBody>
      </p:sp>
      <p:grpSp>
        <p:nvGrpSpPr>
          <p:cNvPr id="425988" name="Group 4"/>
          <p:cNvGrpSpPr>
            <a:grpSpLocks/>
          </p:cNvGrpSpPr>
          <p:nvPr>
            <p:custDataLst>
              <p:tags r:id="rId4"/>
            </p:custDataLst>
          </p:nvPr>
        </p:nvGrpSpPr>
        <p:grpSpPr bwMode="auto">
          <a:xfrm>
            <a:off x="7773988" y="2865439"/>
            <a:ext cx="457200" cy="331787"/>
            <a:chOff x="620" y="1640"/>
            <a:chExt cx="288" cy="209"/>
          </a:xfrm>
        </p:grpSpPr>
        <p:sp>
          <p:nvSpPr>
            <p:cNvPr id="425989" name="Line 5"/>
            <p:cNvSpPr>
              <a:spLocks noChangeShapeType="1"/>
            </p:cNvSpPr>
            <p:nvPr/>
          </p:nvSpPr>
          <p:spPr bwMode="auto">
            <a:xfrm>
              <a:off x="908" y="1640"/>
              <a:ext cx="0" cy="0"/>
            </a:xfrm>
            <a:prstGeom prst="line">
              <a:avLst/>
            </a:prstGeom>
            <a:noFill/>
            <a:ln w="9525">
              <a:solidFill>
                <a:schemeClr val="tx1"/>
              </a:solidFill>
              <a:round/>
              <a:headEnd/>
              <a:tailEnd/>
            </a:ln>
            <a:effectLst/>
          </p:spPr>
          <p:txBody>
            <a:bodyPr wrap="none"/>
            <a:lstStyle/>
            <a:p>
              <a:endParaRPr lang="nb-NO"/>
            </a:p>
          </p:txBody>
        </p:sp>
        <p:sp>
          <p:nvSpPr>
            <p:cNvPr id="425990" name="Rectangle 6"/>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pSp>
          <p:nvGrpSpPr>
            <p:cNvPr id="425991" name="Group 7"/>
            <p:cNvGrpSpPr>
              <a:grpSpLocks/>
            </p:cNvGrpSpPr>
            <p:nvPr/>
          </p:nvGrpSpPr>
          <p:grpSpPr bwMode="auto">
            <a:xfrm>
              <a:off x="764" y="1688"/>
              <a:ext cx="109" cy="91"/>
              <a:chOff x="576" y="3456"/>
              <a:chExt cx="288" cy="240"/>
            </a:xfrm>
          </p:grpSpPr>
          <p:sp>
            <p:nvSpPr>
              <p:cNvPr id="425992" name="Line 8"/>
              <p:cNvSpPr>
                <a:spLocks noChangeShapeType="1"/>
              </p:cNvSpPr>
              <p:nvPr/>
            </p:nvSpPr>
            <p:spPr bwMode="auto">
              <a:xfrm>
                <a:off x="624" y="3456"/>
                <a:ext cx="192" cy="240"/>
              </a:xfrm>
              <a:prstGeom prst="line">
                <a:avLst/>
              </a:prstGeom>
              <a:noFill/>
              <a:ln w="25400">
                <a:solidFill>
                  <a:schemeClr val="tx1"/>
                </a:solidFill>
                <a:round/>
                <a:headEnd/>
                <a:tailEnd/>
              </a:ln>
              <a:effectLst/>
            </p:spPr>
            <p:txBody>
              <a:bodyPr wrap="none"/>
              <a:lstStyle/>
              <a:p>
                <a:endParaRPr lang="nb-NO"/>
              </a:p>
            </p:txBody>
          </p:sp>
          <p:sp>
            <p:nvSpPr>
              <p:cNvPr id="425993" name="Line 9"/>
              <p:cNvSpPr>
                <a:spLocks noChangeShapeType="1"/>
              </p:cNvSpPr>
              <p:nvPr/>
            </p:nvSpPr>
            <p:spPr bwMode="auto">
              <a:xfrm flipH="1">
                <a:off x="576" y="3456"/>
                <a:ext cx="288" cy="240"/>
              </a:xfrm>
              <a:prstGeom prst="line">
                <a:avLst/>
              </a:prstGeom>
              <a:noFill/>
              <a:ln w="25400">
                <a:solidFill>
                  <a:schemeClr val="tx1"/>
                </a:solidFill>
                <a:round/>
                <a:headEnd/>
                <a:tailEnd/>
              </a:ln>
              <a:effectLst/>
            </p:spPr>
            <p:txBody>
              <a:bodyPr wrap="none"/>
              <a:lstStyle/>
              <a:p>
                <a:endParaRPr lang="nb-NO"/>
              </a:p>
            </p:txBody>
          </p:sp>
        </p:grpSp>
      </p:grpSp>
      <p:sp>
        <p:nvSpPr>
          <p:cNvPr id="425994" name="Text Box 10"/>
          <p:cNvSpPr txBox="1">
            <a:spLocks noChangeArrowheads="1"/>
          </p:cNvSpPr>
          <p:nvPr>
            <p:custDataLst>
              <p:tags r:id="rId5"/>
            </p:custDataLst>
          </p:nvPr>
        </p:nvSpPr>
        <p:spPr bwMode="auto">
          <a:xfrm>
            <a:off x="7019926" y="2913063"/>
            <a:ext cx="753732" cy="338554"/>
          </a:xfrm>
          <a:prstGeom prst="rect">
            <a:avLst/>
          </a:prstGeom>
          <a:noFill/>
          <a:ln w="9525">
            <a:noFill/>
            <a:miter lim="800000"/>
            <a:headEnd/>
            <a:tailEnd/>
          </a:ln>
          <a:effectLst/>
        </p:spPr>
        <p:txBody>
          <a:bodyPr wrap="none">
            <a:spAutoFit/>
          </a:bodyPr>
          <a:lstStyle/>
          <a:p>
            <a:r>
              <a:rPr lang="en-US" sz="1600" dirty="0">
                <a:solidFill>
                  <a:srgbClr val="339933"/>
                </a:solidFill>
              </a:rPr>
              <a:t>switch</a:t>
            </a:r>
          </a:p>
        </p:txBody>
      </p:sp>
      <p:graphicFrame>
        <p:nvGraphicFramePr>
          <p:cNvPr id="425995" name="Object 11"/>
          <p:cNvGraphicFramePr>
            <a:graphicFrameLocks noChangeAspect="1"/>
          </p:cNvGraphicFramePr>
          <p:nvPr>
            <p:custDataLst>
              <p:tags r:id="rId6"/>
            </p:custDataLst>
          </p:nvPr>
        </p:nvGraphicFramePr>
        <p:xfrm>
          <a:off x="6553200" y="2185988"/>
          <a:ext cx="611188" cy="520700"/>
        </p:xfrm>
        <a:graphic>
          <a:graphicData uri="http://schemas.openxmlformats.org/presentationml/2006/ole">
            <mc:AlternateContent xmlns:mc="http://schemas.openxmlformats.org/markup-compatibility/2006">
              <mc:Choice xmlns:v="urn:schemas-microsoft-com:vml" Requires="v">
                <p:oleObj name="Clip" r:id="rId26" imgW="1305000" imgH="1085760" progId="">
                  <p:embed/>
                </p:oleObj>
              </mc:Choice>
              <mc:Fallback>
                <p:oleObj name="Clip" r:id="rId26" imgW="1305000" imgH="1085760" progId="">
                  <p:embed/>
                  <p:pic>
                    <p:nvPicPr>
                      <p:cNvPr id="425995" name="Object 1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53200" y="2185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5996" name="Object 12"/>
          <p:cNvGraphicFramePr>
            <a:graphicFrameLocks noChangeAspect="1"/>
          </p:cNvGraphicFramePr>
          <p:nvPr>
            <p:custDataLst>
              <p:tags r:id="rId7"/>
            </p:custDataLst>
          </p:nvPr>
        </p:nvGraphicFramePr>
        <p:xfrm>
          <a:off x="9210675" y="3311525"/>
          <a:ext cx="611188" cy="520700"/>
        </p:xfrm>
        <a:graphic>
          <a:graphicData uri="http://schemas.openxmlformats.org/presentationml/2006/ole">
            <mc:AlternateContent xmlns:mc="http://schemas.openxmlformats.org/markup-compatibility/2006">
              <mc:Choice xmlns:v="urn:schemas-microsoft-com:vml" Requires="v">
                <p:oleObj name="Clip" r:id="rId28" imgW="1305000" imgH="1085760" progId="">
                  <p:embed/>
                </p:oleObj>
              </mc:Choice>
              <mc:Fallback>
                <p:oleObj name="Clip" r:id="rId28" imgW="1305000" imgH="1085760" progId="">
                  <p:embed/>
                  <p:pic>
                    <p:nvPicPr>
                      <p:cNvPr id="425996" name="Object 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10675" y="33115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5997" name="Line 13"/>
          <p:cNvSpPr>
            <a:spLocks noChangeShapeType="1"/>
          </p:cNvSpPr>
          <p:nvPr>
            <p:custDataLst>
              <p:tags r:id="rId8"/>
            </p:custDataLst>
          </p:nvPr>
        </p:nvSpPr>
        <p:spPr bwMode="auto">
          <a:xfrm>
            <a:off x="7099301" y="2582864"/>
            <a:ext cx="754063" cy="433387"/>
          </a:xfrm>
          <a:prstGeom prst="line">
            <a:avLst/>
          </a:prstGeom>
          <a:noFill/>
          <a:ln w="28575">
            <a:solidFill>
              <a:schemeClr val="tx1"/>
            </a:solidFill>
            <a:round/>
            <a:headEnd/>
            <a:tailEnd/>
          </a:ln>
          <a:effectLst/>
        </p:spPr>
        <p:txBody>
          <a:bodyPr/>
          <a:lstStyle/>
          <a:p>
            <a:endParaRPr lang="nb-NO"/>
          </a:p>
        </p:txBody>
      </p:sp>
      <p:sp>
        <p:nvSpPr>
          <p:cNvPr id="425998" name="Line 14"/>
          <p:cNvSpPr>
            <a:spLocks noChangeShapeType="1"/>
          </p:cNvSpPr>
          <p:nvPr>
            <p:custDataLst>
              <p:tags r:id="rId9"/>
            </p:custDataLst>
          </p:nvPr>
        </p:nvSpPr>
        <p:spPr bwMode="auto">
          <a:xfrm flipV="1">
            <a:off x="7161213" y="3200400"/>
            <a:ext cx="679450" cy="655638"/>
          </a:xfrm>
          <a:prstGeom prst="line">
            <a:avLst/>
          </a:prstGeom>
          <a:noFill/>
          <a:ln w="31750">
            <a:solidFill>
              <a:schemeClr val="tx1"/>
            </a:solidFill>
            <a:round/>
            <a:headEnd/>
            <a:tailEnd/>
          </a:ln>
          <a:effectLst/>
        </p:spPr>
        <p:txBody>
          <a:bodyPr/>
          <a:lstStyle/>
          <a:p>
            <a:endParaRPr lang="nb-NO"/>
          </a:p>
        </p:txBody>
      </p:sp>
      <p:sp>
        <p:nvSpPr>
          <p:cNvPr id="425999" name="Line 15"/>
          <p:cNvSpPr>
            <a:spLocks noChangeShapeType="1"/>
          </p:cNvSpPr>
          <p:nvPr>
            <p:custDataLst>
              <p:tags r:id="rId10"/>
            </p:custDataLst>
          </p:nvPr>
        </p:nvSpPr>
        <p:spPr bwMode="auto">
          <a:xfrm flipV="1">
            <a:off x="8285164" y="2533650"/>
            <a:ext cx="593725" cy="407988"/>
          </a:xfrm>
          <a:prstGeom prst="line">
            <a:avLst/>
          </a:prstGeom>
          <a:noFill/>
          <a:ln w="28575">
            <a:solidFill>
              <a:schemeClr val="tx1"/>
            </a:solidFill>
            <a:round/>
            <a:headEnd/>
            <a:tailEnd/>
          </a:ln>
          <a:effectLst/>
        </p:spPr>
        <p:txBody>
          <a:bodyPr/>
          <a:lstStyle/>
          <a:p>
            <a:endParaRPr lang="nb-NO"/>
          </a:p>
        </p:txBody>
      </p:sp>
      <p:sp>
        <p:nvSpPr>
          <p:cNvPr id="426000" name="Line 16"/>
          <p:cNvSpPr>
            <a:spLocks noChangeShapeType="1"/>
          </p:cNvSpPr>
          <p:nvPr>
            <p:custDataLst>
              <p:tags r:id="rId11"/>
            </p:custDataLst>
          </p:nvPr>
        </p:nvSpPr>
        <p:spPr bwMode="auto">
          <a:xfrm>
            <a:off x="8359775" y="3016250"/>
            <a:ext cx="939800" cy="395288"/>
          </a:xfrm>
          <a:prstGeom prst="line">
            <a:avLst/>
          </a:prstGeom>
          <a:noFill/>
          <a:ln w="28575">
            <a:solidFill>
              <a:schemeClr val="tx1"/>
            </a:solidFill>
            <a:round/>
            <a:headEnd/>
            <a:tailEnd/>
          </a:ln>
          <a:effectLst/>
        </p:spPr>
        <p:txBody>
          <a:bodyPr/>
          <a:lstStyle/>
          <a:p>
            <a:endParaRPr lang="nb-NO"/>
          </a:p>
        </p:txBody>
      </p:sp>
      <p:graphicFrame>
        <p:nvGraphicFramePr>
          <p:cNvPr id="426001" name="Object 17"/>
          <p:cNvGraphicFramePr>
            <a:graphicFrameLocks noChangeAspect="1"/>
          </p:cNvGraphicFramePr>
          <p:nvPr>
            <p:custDataLst>
              <p:tags r:id="rId12"/>
            </p:custDataLst>
          </p:nvPr>
        </p:nvGraphicFramePr>
        <p:xfrm>
          <a:off x="6889750" y="3836988"/>
          <a:ext cx="611188" cy="520700"/>
        </p:xfrm>
        <a:graphic>
          <a:graphicData uri="http://schemas.openxmlformats.org/presentationml/2006/ole">
            <mc:AlternateContent xmlns:mc="http://schemas.openxmlformats.org/markup-compatibility/2006">
              <mc:Choice xmlns:v="urn:schemas-microsoft-com:vml" Requires="v">
                <p:oleObj name="Clip" r:id="rId29" imgW="1305000" imgH="1085760" progId="">
                  <p:embed/>
                </p:oleObj>
              </mc:Choice>
              <mc:Fallback>
                <p:oleObj name="Clip" r:id="rId29" imgW="1305000" imgH="1085760" progId="">
                  <p:embed/>
                  <p:pic>
                    <p:nvPicPr>
                      <p:cNvPr id="426001" name="Object 1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89750" y="3836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6002" name="Object 18"/>
          <p:cNvGraphicFramePr>
            <a:graphicFrameLocks noChangeAspect="1"/>
          </p:cNvGraphicFramePr>
          <p:nvPr>
            <p:custDataLst>
              <p:tags r:id="rId13"/>
            </p:custDataLst>
          </p:nvPr>
        </p:nvGraphicFramePr>
        <p:xfrm>
          <a:off x="8821739" y="2201863"/>
          <a:ext cx="611187" cy="520700"/>
        </p:xfrm>
        <a:graphic>
          <a:graphicData uri="http://schemas.openxmlformats.org/presentationml/2006/ole">
            <mc:AlternateContent xmlns:mc="http://schemas.openxmlformats.org/markup-compatibility/2006">
              <mc:Choice xmlns:v="urn:schemas-microsoft-com:vml" Requires="v">
                <p:oleObj name="Clip" r:id="rId30" imgW="1305000" imgH="1085760" progId="">
                  <p:embed/>
                </p:oleObj>
              </mc:Choice>
              <mc:Fallback>
                <p:oleObj name="Clip" r:id="rId30" imgW="1305000" imgH="1085760" progId="">
                  <p:embed/>
                  <p:pic>
                    <p:nvPicPr>
                      <p:cNvPr id="426002" name="Object 1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21739" y="220186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6003" name="Object 19"/>
          <p:cNvGraphicFramePr>
            <a:graphicFrameLocks noChangeAspect="1"/>
          </p:cNvGraphicFramePr>
          <p:nvPr>
            <p:custDataLst>
              <p:tags r:id="rId14"/>
            </p:custDataLst>
          </p:nvPr>
        </p:nvGraphicFramePr>
        <p:xfrm>
          <a:off x="7727950" y="1622425"/>
          <a:ext cx="611188" cy="520700"/>
        </p:xfrm>
        <a:graphic>
          <a:graphicData uri="http://schemas.openxmlformats.org/presentationml/2006/ole">
            <mc:AlternateContent xmlns:mc="http://schemas.openxmlformats.org/markup-compatibility/2006">
              <mc:Choice xmlns:v="urn:schemas-microsoft-com:vml" Requires="v">
                <p:oleObj name="Clip" r:id="rId31" imgW="1305000" imgH="1085760" progId="">
                  <p:embed/>
                </p:oleObj>
              </mc:Choice>
              <mc:Fallback>
                <p:oleObj name="Clip" r:id="rId31" imgW="1305000" imgH="1085760" progId="">
                  <p:embed/>
                  <p:pic>
                    <p:nvPicPr>
                      <p:cNvPr id="426003"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27950" y="16224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6004" name="Line 20"/>
          <p:cNvSpPr>
            <a:spLocks noChangeShapeType="1"/>
          </p:cNvSpPr>
          <p:nvPr>
            <p:custDataLst>
              <p:tags r:id="rId15"/>
            </p:custDataLst>
          </p:nvPr>
        </p:nvSpPr>
        <p:spPr bwMode="auto">
          <a:xfrm flipH="1" flipV="1">
            <a:off x="8053388" y="2132013"/>
            <a:ext cx="11112" cy="781050"/>
          </a:xfrm>
          <a:prstGeom prst="line">
            <a:avLst/>
          </a:prstGeom>
          <a:noFill/>
          <a:ln w="28575">
            <a:solidFill>
              <a:schemeClr val="tx1"/>
            </a:solidFill>
            <a:round/>
            <a:headEnd/>
            <a:tailEnd/>
          </a:ln>
          <a:effectLst/>
        </p:spPr>
        <p:txBody>
          <a:bodyPr/>
          <a:lstStyle/>
          <a:p>
            <a:endParaRPr lang="nb-NO"/>
          </a:p>
        </p:txBody>
      </p:sp>
      <p:graphicFrame>
        <p:nvGraphicFramePr>
          <p:cNvPr id="426005" name="Object 21"/>
          <p:cNvGraphicFramePr>
            <a:graphicFrameLocks noChangeAspect="1"/>
          </p:cNvGraphicFramePr>
          <p:nvPr>
            <p:custDataLst>
              <p:tags r:id="rId16"/>
            </p:custDataLst>
          </p:nvPr>
        </p:nvGraphicFramePr>
        <p:xfrm>
          <a:off x="8047039" y="3951288"/>
          <a:ext cx="611187" cy="520700"/>
        </p:xfrm>
        <a:graphic>
          <a:graphicData uri="http://schemas.openxmlformats.org/presentationml/2006/ole">
            <mc:AlternateContent xmlns:mc="http://schemas.openxmlformats.org/markup-compatibility/2006">
              <mc:Choice xmlns:v="urn:schemas-microsoft-com:vml" Requires="v">
                <p:oleObj name="Clip" r:id="rId32" imgW="1305000" imgH="1085760" progId="">
                  <p:embed/>
                </p:oleObj>
              </mc:Choice>
              <mc:Fallback>
                <p:oleObj name="Clip" r:id="rId32" imgW="1305000" imgH="1085760" progId="">
                  <p:embed/>
                  <p:pic>
                    <p:nvPicPr>
                      <p:cNvPr id="426005"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047039" y="3951288"/>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6006" name="Line 22"/>
          <p:cNvSpPr>
            <a:spLocks noChangeShapeType="1"/>
          </p:cNvSpPr>
          <p:nvPr>
            <p:custDataLst>
              <p:tags r:id="rId17"/>
            </p:custDataLst>
          </p:nvPr>
        </p:nvSpPr>
        <p:spPr bwMode="auto">
          <a:xfrm flipH="1" flipV="1">
            <a:off x="8062914" y="3159125"/>
            <a:ext cx="204787" cy="808038"/>
          </a:xfrm>
          <a:prstGeom prst="line">
            <a:avLst/>
          </a:prstGeom>
          <a:noFill/>
          <a:ln w="28575">
            <a:solidFill>
              <a:schemeClr val="tx1"/>
            </a:solidFill>
            <a:round/>
            <a:headEnd/>
            <a:tailEnd/>
          </a:ln>
          <a:effectLst/>
        </p:spPr>
        <p:txBody>
          <a:bodyPr/>
          <a:lstStyle/>
          <a:p>
            <a:endParaRPr lang="nb-NO"/>
          </a:p>
        </p:txBody>
      </p:sp>
      <p:sp>
        <p:nvSpPr>
          <p:cNvPr id="426007" name="Text Box 23"/>
          <p:cNvSpPr txBox="1">
            <a:spLocks noChangeArrowheads="1"/>
          </p:cNvSpPr>
          <p:nvPr>
            <p:custDataLst>
              <p:tags r:id="rId18"/>
            </p:custDataLst>
          </p:nvPr>
        </p:nvSpPr>
        <p:spPr bwMode="auto">
          <a:xfrm>
            <a:off x="7935914" y="1243013"/>
            <a:ext cx="350837" cy="366712"/>
          </a:xfrm>
          <a:prstGeom prst="rect">
            <a:avLst/>
          </a:prstGeom>
          <a:noFill/>
          <a:ln w="9525">
            <a:noFill/>
            <a:miter lim="800000"/>
            <a:headEnd/>
            <a:tailEnd/>
          </a:ln>
          <a:effectLst/>
        </p:spPr>
        <p:txBody>
          <a:bodyPr wrap="none">
            <a:spAutoFit/>
          </a:bodyPr>
          <a:lstStyle/>
          <a:p>
            <a:r>
              <a:rPr lang="en-US"/>
              <a:t>A</a:t>
            </a:r>
          </a:p>
        </p:txBody>
      </p:sp>
      <p:sp>
        <p:nvSpPr>
          <p:cNvPr id="426008" name="Text Box 24"/>
          <p:cNvSpPr txBox="1">
            <a:spLocks noChangeArrowheads="1"/>
          </p:cNvSpPr>
          <p:nvPr>
            <p:custDataLst>
              <p:tags r:id="rId19"/>
            </p:custDataLst>
          </p:nvPr>
        </p:nvSpPr>
        <p:spPr bwMode="auto">
          <a:xfrm>
            <a:off x="8129589" y="4502150"/>
            <a:ext cx="372731" cy="369332"/>
          </a:xfrm>
          <a:prstGeom prst="rect">
            <a:avLst/>
          </a:prstGeom>
          <a:noFill/>
          <a:ln w="9525">
            <a:noFill/>
            <a:miter lim="800000"/>
            <a:headEnd/>
            <a:tailEnd/>
          </a:ln>
          <a:effectLst/>
        </p:spPr>
        <p:txBody>
          <a:bodyPr wrap="none">
            <a:spAutoFit/>
          </a:bodyPr>
          <a:lstStyle/>
          <a:p>
            <a:r>
              <a:rPr lang="en-US"/>
              <a:t>A’</a:t>
            </a:r>
          </a:p>
        </p:txBody>
      </p:sp>
      <p:sp>
        <p:nvSpPr>
          <p:cNvPr id="426009" name="Text Box 25"/>
          <p:cNvSpPr txBox="1">
            <a:spLocks noChangeArrowheads="1"/>
          </p:cNvSpPr>
          <p:nvPr>
            <p:custDataLst>
              <p:tags r:id="rId20"/>
            </p:custDataLst>
          </p:nvPr>
        </p:nvSpPr>
        <p:spPr bwMode="auto">
          <a:xfrm>
            <a:off x="9351963" y="1912938"/>
            <a:ext cx="338554" cy="369332"/>
          </a:xfrm>
          <a:prstGeom prst="rect">
            <a:avLst/>
          </a:prstGeom>
          <a:noFill/>
          <a:ln w="9525">
            <a:noFill/>
            <a:miter lim="800000"/>
            <a:headEnd/>
            <a:tailEnd/>
          </a:ln>
          <a:effectLst/>
        </p:spPr>
        <p:txBody>
          <a:bodyPr wrap="none">
            <a:spAutoFit/>
          </a:bodyPr>
          <a:lstStyle/>
          <a:p>
            <a:r>
              <a:rPr lang="en-US"/>
              <a:t>B</a:t>
            </a:r>
          </a:p>
        </p:txBody>
      </p:sp>
      <p:sp>
        <p:nvSpPr>
          <p:cNvPr id="426010" name="Text Box 26"/>
          <p:cNvSpPr txBox="1">
            <a:spLocks noChangeArrowheads="1"/>
          </p:cNvSpPr>
          <p:nvPr>
            <p:custDataLst>
              <p:tags r:id="rId21"/>
            </p:custDataLst>
          </p:nvPr>
        </p:nvSpPr>
        <p:spPr bwMode="auto">
          <a:xfrm>
            <a:off x="7021513" y="4398963"/>
            <a:ext cx="389850" cy="369332"/>
          </a:xfrm>
          <a:prstGeom prst="rect">
            <a:avLst/>
          </a:prstGeom>
          <a:noFill/>
          <a:ln w="9525">
            <a:noFill/>
            <a:miter lim="800000"/>
            <a:headEnd/>
            <a:tailEnd/>
          </a:ln>
          <a:effectLst/>
        </p:spPr>
        <p:txBody>
          <a:bodyPr wrap="none">
            <a:spAutoFit/>
          </a:bodyPr>
          <a:lstStyle/>
          <a:p>
            <a:r>
              <a:rPr lang="en-US"/>
              <a:t>B’</a:t>
            </a:r>
          </a:p>
        </p:txBody>
      </p:sp>
      <p:sp>
        <p:nvSpPr>
          <p:cNvPr id="426011" name="Text Box 27"/>
          <p:cNvSpPr txBox="1">
            <a:spLocks noChangeArrowheads="1"/>
          </p:cNvSpPr>
          <p:nvPr>
            <p:custDataLst>
              <p:tags r:id="rId22"/>
            </p:custDataLst>
          </p:nvPr>
        </p:nvSpPr>
        <p:spPr bwMode="auto">
          <a:xfrm>
            <a:off x="9442450" y="3779838"/>
            <a:ext cx="351378" cy="369332"/>
          </a:xfrm>
          <a:prstGeom prst="rect">
            <a:avLst/>
          </a:prstGeom>
          <a:noFill/>
          <a:ln w="9525">
            <a:noFill/>
            <a:miter lim="800000"/>
            <a:headEnd/>
            <a:tailEnd/>
          </a:ln>
          <a:effectLst/>
        </p:spPr>
        <p:txBody>
          <a:bodyPr wrap="none">
            <a:spAutoFit/>
          </a:bodyPr>
          <a:lstStyle/>
          <a:p>
            <a:r>
              <a:rPr lang="en-US"/>
              <a:t>C</a:t>
            </a:r>
          </a:p>
        </p:txBody>
      </p:sp>
      <p:sp>
        <p:nvSpPr>
          <p:cNvPr id="426012" name="Text Box 28"/>
          <p:cNvSpPr txBox="1">
            <a:spLocks noChangeArrowheads="1"/>
          </p:cNvSpPr>
          <p:nvPr>
            <p:custDataLst>
              <p:tags r:id="rId23"/>
            </p:custDataLst>
          </p:nvPr>
        </p:nvSpPr>
        <p:spPr bwMode="auto">
          <a:xfrm>
            <a:off x="6530975" y="1860550"/>
            <a:ext cx="402674" cy="369332"/>
          </a:xfrm>
          <a:prstGeom prst="rect">
            <a:avLst/>
          </a:prstGeom>
          <a:noFill/>
          <a:ln w="9525">
            <a:noFill/>
            <a:miter lim="800000"/>
            <a:headEnd/>
            <a:tailEnd/>
          </a:ln>
          <a:effectLst/>
        </p:spPr>
        <p:txBody>
          <a:bodyPr wrap="none">
            <a:spAutoFit/>
          </a:bodyPr>
          <a:lstStyle/>
          <a:p>
            <a:r>
              <a:rPr lang="en-US"/>
              <a:t>C’</a:t>
            </a:r>
          </a:p>
        </p:txBody>
      </p:sp>
      <p:sp>
        <p:nvSpPr>
          <p:cNvPr id="30" name="Slide Number Placeholder 4">
            <a:extLst>
              <a:ext uri="{FF2B5EF4-FFF2-40B4-BE49-F238E27FC236}">
                <a16:creationId xmlns:a16="http://schemas.microsoft.com/office/drawing/2014/main" id="{A0FC12CF-C17E-4FB3-939E-9F7CAB8FE7EC}"/>
              </a:ext>
            </a:extLst>
          </p:cNvPr>
          <p:cNvSpPr>
            <a:spLocks noGrp="1"/>
          </p:cNvSpPr>
          <p:nvPr>
            <p:ph type="sldNum" sz="quarter" idx="12"/>
            <p:custDataLst>
              <p:tags r:id="rId2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69</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41729043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357736" y="214427"/>
            <a:ext cx="8174284" cy="548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custDataLst>
              <p:tags r:id="rId3"/>
            </p:custDataLst>
          </p:nvPr>
        </p:nvSpPr>
        <p:spPr>
          <a:xfrm>
            <a:off x="2357736" y="3733014"/>
            <a:ext cx="8174283" cy="94268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Title 1"/>
          <p:cNvSpPr>
            <a:spLocks noGrp="1"/>
          </p:cNvSpPr>
          <p:nvPr>
            <p:ph type="title" idx="4294967295"/>
            <p:custDataLst>
              <p:tags r:id="rId4"/>
            </p:custDataLst>
          </p:nvPr>
        </p:nvSpPr>
        <p:spPr>
          <a:xfrm>
            <a:off x="207818" y="5698331"/>
            <a:ext cx="11984182" cy="1116807"/>
          </a:xfrm>
        </p:spPr>
        <p:txBody>
          <a:bodyPr>
            <a:noAutofit/>
          </a:bodyPr>
          <a:lstStyle/>
          <a:p>
            <a:r>
              <a:rPr lang="nb-NO" sz="4800" dirty="0">
                <a:solidFill>
                  <a:schemeClr val="bg1"/>
                </a:solidFill>
              </a:rPr>
              <a:t>Link </a:t>
            </a:r>
            <a:r>
              <a:rPr lang="nb-NO" sz="4800" dirty="0" err="1">
                <a:solidFill>
                  <a:schemeClr val="bg1"/>
                </a:solidFill>
              </a:rPr>
              <a:t>layer</a:t>
            </a:r>
            <a:r>
              <a:rPr lang="nb-NO" sz="4800" dirty="0">
                <a:solidFill>
                  <a:schemeClr val="bg1"/>
                </a:solidFill>
              </a:rPr>
              <a:t> / Data link </a:t>
            </a:r>
            <a:r>
              <a:rPr lang="nb-NO" sz="4800" dirty="0" err="1">
                <a:solidFill>
                  <a:schemeClr val="bg1"/>
                </a:solidFill>
              </a:rPr>
              <a:t>layer</a:t>
            </a:r>
            <a:r>
              <a:rPr lang="nb-NO" sz="4800" dirty="0">
                <a:solidFill>
                  <a:schemeClr val="bg1"/>
                </a:solidFill>
              </a:rPr>
              <a:t> / Data line </a:t>
            </a:r>
            <a:r>
              <a:rPr lang="nb-NO" sz="4800" dirty="0" err="1">
                <a:solidFill>
                  <a:schemeClr val="bg1"/>
                </a:solidFill>
              </a:rPr>
              <a:t>layer</a:t>
            </a:r>
            <a:endParaRPr lang="nb-NO" sz="3600" dirty="0">
              <a:solidFill>
                <a:schemeClr val="bg1"/>
              </a:solidFill>
            </a:endParaRPr>
          </a:p>
        </p:txBody>
      </p:sp>
      <p:sp>
        <p:nvSpPr>
          <p:cNvPr id="5" name="TextBox 4">
            <a:extLst>
              <a:ext uri="{FF2B5EF4-FFF2-40B4-BE49-F238E27FC236}">
                <a16:creationId xmlns:a16="http://schemas.microsoft.com/office/drawing/2014/main" id="{F1F7A9E7-7873-2741-84B2-59D0F4588D03}"/>
              </a:ext>
            </a:extLst>
          </p:cNvPr>
          <p:cNvSpPr txBox="1"/>
          <p:nvPr/>
        </p:nvSpPr>
        <p:spPr>
          <a:xfrm>
            <a:off x="2357736" y="214427"/>
            <a:ext cx="1703790" cy="338554"/>
          </a:xfrm>
          <a:prstGeom prst="rect">
            <a:avLst/>
          </a:prstGeom>
          <a:solidFill>
            <a:schemeClr val="bg1"/>
          </a:solidFill>
        </p:spPr>
        <p:txBody>
          <a:bodyPr wrap="square" rtlCol="0">
            <a:spAutoFit/>
          </a:bodyPr>
          <a:lstStyle/>
          <a:p>
            <a:r>
              <a:rPr lang="en-NO" sz="1600" dirty="0"/>
              <a:t>Layer´s name</a:t>
            </a:r>
          </a:p>
        </p:txBody>
      </p:sp>
      <p:sp>
        <p:nvSpPr>
          <p:cNvPr id="6" name="TextBox 5">
            <a:extLst>
              <a:ext uri="{FF2B5EF4-FFF2-40B4-BE49-F238E27FC236}">
                <a16:creationId xmlns:a16="http://schemas.microsoft.com/office/drawing/2014/main" id="{4F32D2F6-4906-5E4D-86A9-5DC0C948E000}"/>
              </a:ext>
            </a:extLst>
          </p:cNvPr>
          <p:cNvSpPr txBox="1"/>
          <p:nvPr/>
        </p:nvSpPr>
        <p:spPr>
          <a:xfrm>
            <a:off x="4103090" y="283177"/>
            <a:ext cx="1832481" cy="584775"/>
          </a:xfrm>
          <a:prstGeom prst="rect">
            <a:avLst/>
          </a:prstGeom>
          <a:solidFill>
            <a:schemeClr val="bg1"/>
          </a:solidFill>
        </p:spPr>
        <p:txBody>
          <a:bodyPr wrap="square" rtlCol="0">
            <a:spAutoFit/>
          </a:bodyPr>
          <a:lstStyle/>
          <a:p>
            <a:r>
              <a:rPr lang="en-GB" sz="1600" dirty="0"/>
              <a:t>designation of transmission unit</a:t>
            </a:r>
            <a:endParaRPr lang="en-NO" sz="1600" dirty="0"/>
          </a:p>
        </p:txBody>
      </p:sp>
      <p:sp>
        <p:nvSpPr>
          <p:cNvPr id="7" name="TextBox 6">
            <a:extLst>
              <a:ext uri="{FF2B5EF4-FFF2-40B4-BE49-F238E27FC236}">
                <a16:creationId xmlns:a16="http://schemas.microsoft.com/office/drawing/2014/main" id="{493A0830-DA62-CE43-B7B7-204F94F8A9AF}"/>
              </a:ext>
            </a:extLst>
          </p:cNvPr>
          <p:cNvSpPr txBox="1"/>
          <p:nvPr/>
        </p:nvSpPr>
        <p:spPr>
          <a:xfrm>
            <a:off x="5961089" y="289263"/>
            <a:ext cx="3600614" cy="584775"/>
          </a:xfrm>
          <a:prstGeom prst="rect">
            <a:avLst/>
          </a:prstGeom>
          <a:solidFill>
            <a:schemeClr val="bg1"/>
          </a:solidFill>
        </p:spPr>
        <p:txBody>
          <a:bodyPr wrap="square" rtlCol="0">
            <a:spAutoFit/>
          </a:bodyPr>
          <a:lstStyle/>
          <a:p>
            <a:r>
              <a:rPr lang="en-GB" sz="1600" dirty="0"/>
              <a:t>Most important tasks / functions</a:t>
            </a:r>
          </a:p>
          <a:p>
            <a:r>
              <a:rPr lang="en-GB" sz="1600" dirty="0"/>
              <a:t>Example of protocols / standards</a:t>
            </a:r>
            <a:endParaRPr lang="en-NO" sz="1600" dirty="0"/>
          </a:p>
        </p:txBody>
      </p:sp>
      <p:sp>
        <p:nvSpPr>
          <p:cNvPr id="9" name="TextBox 8">
            <a:extLst>
              <a:ext uri="{FF2B5EF4-FFF2-40B4-BE49-F238E27FC236}">
                <a16:creationId xmlns:a16="http://schemas.microsoft.com/office/drawing/2014/main" id="{CA7258EC-8AAB-B944-B84A-DE6CAC43151E}"/>
              </a:ext>
            </a:extLst>
          </p:cNvPr>
          <p:cNvSpPr txBox="1"/>
          <p:nvPr/>
        </p:nvSpPr>
        <p:spPr>
          <a:xfrm>
            <a:off x="2422081" y="1641541"/>
            <a:ext cx="1575100" cy="338554"/>
          </a:xfrm>
          <a:prstGeom prst="rect">
            <a:avLst/>
          </a:prstGeom>
          <a:solidFill>
            <a:schemeClr val="bg1"/>
          </a:solidFill>
        </p:spPr>
        <p:txBody>
          <a:bodyPr wrap="square" rtlCol="0">
            <a:spAutoFit/>
          </a:bodyPr>
          <a:lstStyle/>
          <a:p>
            <a:r>
              <a:rPr lang="en-NO" sz="1600" dirty="0"/>
              <a:t>Transport layer</a:t>
            </a:r>
          </a:p>
        </p:txBody>
      </p:sp>
      <p:sp>
        <p:nvSpPr>
          <p:cNvPr id="10" name="TextBox 9">
            <a:extLst>
              <a:ext uri="{FF2B5EF4-FFF2-40B4-BE49-F238E27FC236}">
                <a16:creationId xmlns:a16="http://schemas.microsoft.com/office/drawing/2014/main" id="{703FA999-0F7D-BD45-8507-C1FCB9D28CE4}"/>
              </a:ext>
            </a:extLst>
          </p:cNvPr>
          <p:cNvSpPr txBox="1"/>
          <p:nvPr/>
        </p:nvSpPr>
        <p:spPr>
          <a:xfrm>
            <a:off x="2422081" y="960946"/>
            <a:ext cx="1575100" cy="584775"/>
          </a:xfrm>
          <a:prstGeom prst="rect">
            <a:avLst/>
          </a:prstGeom>
          <a:solidFill>
            <a:schemeClr val="bg1"/>
          </a:solidFill>
        </p:spPr>
        <p:txBody>
          <a:bodyPr wrap="square" rtlCol="0">
            <a:spAutoFit/>
          </a:bodyPr>
          <a:lstStyle/>
          <a:p>
            <a:r>
              <a:rPr lang="en-NO" sz="1600" dirty="0"/>
              <a:t>Application layer</a:t>
            </a:r>
          </a:p>
        </p:txBody>
      </p:sp>
      <p:sp>
        <p:nvSpPr>
          <p:cNvPr id="11" name="TextBox 10">
            <a:extLst>
              <a:ext uri="{FF2B5EF4-FFF2-40B4-BE49-F238E27FC236}">
                <a16:creationId xmlns:a16="http://schemas.microsoft.com/office/drawing/2014/main" id="{0D650284-DAF0-DC40-8F23-C502AA5A9568}"/>
              </a:ext>
            </a:extLst>
          </p:cNvPr>
          <p:cNvSpPr txBox="1"/>
          <p:nvPr/>
        </p:nvSpPr>
        <p:spPr>
          <a:xfrm>
            <a:off x="6009642" y="1617770"/>
            <a:ext cx="4370358" cy="1092607"/>
          </a:xfrm>
          <a:prstGeom prst="rect">
            <a:avLst/>
          </a:prstGeom>
          <a:solidFill>
            <a:schemeClr val="bg1"/>
          </a:solidFill>
        </p:spPr>
        <p:txBody>
          <a:bodyPr wrap="square" rtlCol="0">
            <a:spAutoFit/>
          </a:bodyPr>
          <a:lstStyle/>
          <a:p>
            <a:r>
              <a:rPr lang="en-GB" sz="1300" dirty="0"/>
              <a:t>transport of application layer messages between client and server pages of an application: including mux / </a:t>
            </a:r>
            <a:r>
              <a:rPr lang="en-GB" sz="1300" dirty="0" err="1"/>
              <a:t>demux</a:t>
            </a:r>
            <a:r>
              <a:rPr lang="en-GB" sz="1300" dirty="0"/>
              <a:t>, different levels of reliability and more ..</a:t>
            </a:r>
          </a:p>
          <a:p>
            <a:r>
              <a:rPr lang="en-GB" sz="1300" dirty="0"/>
              <a:t>Ex: TCP, UDP ...</a:t>
            </a:r>
            <a:endParaRPr lang="en-NO" sz="1300" dirty="0"/>
          </a:p>
          <a:p>
            <a:endParaRPr lang="en-NO" sz="1300" dirty="0"/>
          </a:p>
        </p:txBody>
      </p:sp>
      <p:sp>
        <p:nvSpPr>
          <p:cNvPr id="12" name="TextBox 11">
            <a:extLst>
              <a:ext uri="{FF2B5EF4-FFF2-40B4-BE49-F238E27FC236}">
                <a16:creationId xmlns:a16="http://schemas.microsoft.com/office/drawing/2014/main" id="{AAB0CB19-E2F7-6346-A3D6-E4C884FF8580}"/>
              </a:ext>
            </a:extLst>
          </p:cNvPr>
          <p:cNvSpPr txBox="1"/>
          <p:nvPr/>
        </p:nvSpPr>
        <p:spPr>
          <a:xfrm>
            <a:off x="4103090" y="936702"/>
            <a:ext cx="1575100" cy="338554"/>
          </a:xfrm>
          <a:prstGeom prst="rect">
            <a:avLst/>
          </a:prstGeom>
          <a:solidFill>
            <a:schemeClr val="bg1"/>
          </a:solidFill>
        </p:spPr>
        <p:txBody>
          <a:bodyPr wrap="square" rtlCol="0">
            <a:spAutoFit/>
          </a:bodyPr>
          <a:lstStyle/>
          <a:p>
            <a:r>
              <a:rPr lang="en-NO" sz="1600" dirty="0"/>
              <a:t>Mesage</a:t>
            </a:r>
          </a:p>
        </p:txBody>
      </p:sp>
      <p:sp>
        <p:nvSpPr>
          <p:cNvPr id="13" name="TextBox 12">
            <a:extLst>
              <a:ext uri="{FF2B5EF4-FFF2-40B4-BE49-F238E27FC236}">
                <a16:creationId xmlns:a16="http://schemas.microsoft.com/office/drawing/2014/main" id="{E982D2CB-57F3-9645-BF77-9AFFD71BF5B5}"/>
              </a:ext>
            </a:extLst>
          </p:cNvPr>
          <p:cNvSpPr txBox="1"/>
          <p:nvPr/>
        </p:nvSpPr>
        <p:spPr>
          <a:xfrm>
            <a:off x="2422081" y="2874056"/>
            <a:ext cx="1627910" cy="523220"/>
          </a:xfrm>
          <a:prstGeom prst="rect">
            <a:avLst/>
          </a:prstGeom>
          <a:solidFill>
            <a:schemeClr val="bg1"/>
          </a:solidFill>
        </p:spPr>
        <p:txBody>
          <a:bodyPr wrap="square" rtlCol="0">
            <a:spAutoFit/>
          </a:bodyPr>
          <a:lstStyle/>
          <a:p>
            <a:r>
              <a:rPr lang="en-NO" sz="1400" dirty="0"/>
              <a:t>The network layer</a:t>
            </a:r>
          </a:p>
          <a:p>
            <a:endParaRPr lang="en-NO" sz="1400" dirty="0"/>
          </a:p>
        </p:txBody>
      </p:sp>
      <p:sp>
        <p:nvSpPr>
          <p:cNvPr id="14" name="TextBox 13">
            <a:extLst>
              <a:ext uri="{FF2B5EF4-FFF2-40B4-BE49-F238E27FC236}">
                <a16:creationId xmlns:a16="http://schemas.microsoft.com/office/drawing/2014/main" id="{6169CFF0-EF02-524B-B850-194C83093B8D}"/>
              </a:ext>
            </a:extLst>
          </p:cNvPr>
          <p:cNvSpPr txBox="1"/>
          <p:nvPr/>
        </p:nvSpPr>
        <p:spPr>
          <a:xfrm>
            <a:off x="5981437" y="2826481"/>
            <a:ext cx="4426767" cy="738664"/>
          </a:xfrm>
          <a:prstGeom prst="rect">
            <a:avLst/>
          </a:prstGeom>
          <a:solidFill>
            <a:schemeClr val="bg1"/>
          </a:solidFill>
        </p:spPr>
        <p:txBody>
          <a:bodyPr wrap="square" rtlCol="0">
            <a:spAutoFit/>
          </a:bodyPr>
          <a:lstStyle/>
          <a:p>
            <a:r>
              <a:rPr lang="en-GB" sz="1400" dirty="0"/>
              <a:t>routing of datagram from / to host through the network core</a:t>
            </a:r>
          </a:p>
          <a:p>
            <a:r>
              <a:rPr lang="en-GB" sz="1400" dirty="0"/>
              <a:t>Ex: IP (v4 and v6) ICMP, RIP, OSPF, BGP</a:t>
            </a:r>
            <a:endParaRPr lang="en-NO" sz="1400" dirty="0"/>
          </a:p>
        </p:txBody>
      </p:sp>
      <p:sp>
        <p:nvSpPr>
          <p:cNvPr id="15" name="TextBox 14">
            <a:extLst>
              <a:ext uri="{FF2B5EF4-FFF2-40B4-BE49-F238E27FC236}">
                <a16:creationId xmlns:a16="http://schemas.microsoft.com/office/drawing/2014/main" id="{56E6596A-38DD-CB4B-AD2E-663CBF870768}"/>
              </a:ext>
            </a:extLst>
          </p:cNvPr>
          <p:cNvSpPr txBox="1"/>
          <p:nvPr/>
        </p:nvSpPr>
        <p:spPr>
          <a:xfrm>
            <a:off x="2433616" y="3809958"/>
            <a:ext cx="1627910" cy="523220"/>
          </a:xfrm>
          <a:prstGeom prst="rect">
            <a:avLst/>
          </a:prstGeom>
          <a:solidFill>
            <a:schemeClr val="bg1"/>
          </a:solidFill>
        </p:spPr>
        <p:txBody>
          <a:bodyPr wrap="square" rtlCol="0">
            <a:spAutoFit/>
          </a:bodyPr>
          <a:lstStyle/>
          <a:p>
            <a:r>
              <a:rPr lang="en-NO" sz="1400" dirty="0"/>
              <a:t>The data line layer</a:t>
            </a:r>
          </a:p>
        </p:txBody>
      </p:sp>
      <p:sp>
        <p:nvSpPr>
          <p:cNvPr id="16" name="TextBox 15">
            <a:extLst>
              <a:ext uri="{FF2B5EF4-FFF2-40B4-BE49-F238E27FC236}">
                <a16:creationId xmlns:a16="http://schemas.microsoft.com/office/drawing/2014/main" id="{A1C26333-7DA9-B74B-B2BC-5FE687632901}"/>
              </a:ext>
            </a:extLst>
          </p:cNvPr>
          <p:cNvSpPr txBox="1"/>
          <p:nvPr/>
        </p:nvSpPr>
        <p:spPr>
          <a:xfrm>
            <a:off x="4103090" y="3812416"/>
            <a:ext cx="1689934" cy="307777"/>
          </a:xfrm>
          <a:prstGeom prst="rect">
            <a:avLst/>
          </a:prstGeom>
          <a:solidFill>
            <a:schemeClr val="bg1"/>
          </a:solidFill>
        </p:spPr>
        <p:txBody>
          <a:bodyPr wrap="square" rtlCol="0">
            <a:spAutoFit/>
          </a:bodyPr>
          <a:lstStyle/>
          <a:p>
            <a:r>
              <a:rPr lang="en-NO" sz="1400" dirty="0"/>
              <a:t>Frame</a:t>
            </a:r>
          </a:p>
        </p:txBody>
      </p:sp>
      <p:sp>
        <p:nvSpPr>
          <p:cNvPr id="17" name="TextBox 16">
            <a:extLst>
              <a:ext uri="{FF2B5EF4-FFF2-40B4-BE49-F238E27FC236}">
                <a16:creationId xmlns:a16="http://schemas.microsoft.com/office/drawing/2014/main" id="{2072D9BD-ECEC-F946-BC16-D60361F386D7}"/>
              </a:ext>
            </a:extLst>
          </p:cNvPr>
          <p:cNvSpPr txBox="1"/>
          <p:nvPr/>
        </p:nvSpPr>
        <p:spPr>
          <a:xfrm>
            <a:off x="5981437" y="3809916"/>
            <a:ext cx="4392368" cy="738664"/>
          </a:xfrm>
          <a:prstGeom prst="rect">
            <a:avLst/>
          </a:prstGeom>
          <a:solidFill>
            <a:schemeClr val="bg1"/>
          </a:solidFill>
        </p:spPr>
        <p:txBody>
          <a:bodyPr wrap="square" rtlCol="0">
            <a:spAutoFit/>
          </a:bodyPr>
          <a:lstStyle/>
          <a:p>
            <a:r>
              <a:rPr lang="en-GB" sz="1400" dirty="0"/>
              <a:t>(Reliable) delivery of frame from </a:t>
            </a:r>
            <a:r>
              <a:rPr lang="en-GB" sz="1400" dirty="0" err="1"/>
              <a:t>neighbor</a:t>
            </a:r>
            <a:r>
              <a:rPr lang="en-GB" sz="1400" dirty="0"/>
              <a:t> node to </a:t>
            </a:r>
            <a:r>
              <a:rPr lang="en-GB" sz="1400" dirty="0" err="1"/>
              <a:t>neighbor</a:t>
            </a:r>
            <a:r>
              <a:rPr lang="en-GB" sz="1400" dirty="0"/>
              <a:t> node.</a:t>
            </a:r>
          </a:p>
          <a:p>
            <a:r>
              <a:rPr lang="en-GB" sz="1400" dirty="0"/>
              <a:t>Ex: Ethernet II, FDDI, IEEE 802.11</a:t>
            </a:r>
            <a:endParaRPr lang="en-NO" sz="1400" dirty="0"/>
          </a:p>
        </p:txBody>
      </p:sp>
      <p:sp>
        <p:nvSpPr>
          <p:cNvPr id="18" name="TextBox 17">
            <a:extLst>
              <a:ext uri="{FF2B5EF4-FFF2-40B4-BE49-F238E27FC236}">
                <a16:creationId xmlns:a16="http://schemas.microsoft.com/office/drawing/2014/main" id="{A1F84119-42CD-4548-A37F-1B5AD2018D3B}"/>
              </a:ext>
            </a:extLst>
          </p:cNvPr>
          <p:cNvSpPr txBox="1"/>
          <p:nvPr/>
        </p:nvSpPr>
        <p:spPr>
          <a:xfrm>
            <a:off x="2357736" y="4768519"/>
            <a:ext cx="1689934" cy="307777"/>
          </a:xfrm>
          <a:prstGeom prst="rect">
            <a:avLst/>
          </a:prstGeom>
          <a:solidFill>
            <a:schemeClr val="bg1"/>
          </a:solidFill>
        </p:spPr>
        <p:txBody>
          <a:bodyPr wrap="square" rtlCol="0">
            <a:spAutoFit/>
          </a:bodyPr>
          <a:lstStyle/>
          <a:p>
            <a:r>
              <a:rPr lang="en-NO" sz="1400" dirty="0"/>
              <a:t>Physical</a:t>
            </a:r>
          </a:p>
        </p:txBody>
      </p:sp>
      <p:sp>
        <p:nvSpPr>
          <p:cNvPr id="19" name="TextBox 18">
            <a:extLst>
              <a:ext uri="{FF2B5EF4-FFF2-40B4-BE49-F238E27FC236}">
                <a16:creationId xmlns:a16="http://schemas.microsoft.com/office/drawing/2014/main" id="{7092216B-3272-2249-B8B5-5D89C9AC264A}"/>
              </a:ext>
            </a:extLst>
          </p:cNvPr>
          <p:cNvSpPr txBox="1"/>
          <p:nvPr/>
        </p:nvSpPr>
        <p:spPr>
          <a:xfrm>
            <a:off x="5998636" y="4747022"/>
            <a:ext cx="4392368" cy="738664"/>
          </a:xfrm>
          <a:prstGeom prst="rect">
            <a:avLst/>
          </a:prstGeom>
          <a:solidFill>
            <a:schemeClr val="bg1"/>
          </a:solidFill>
        </p:spPr>
        <p:txBody>
          <a:bodyPr wrap="square" rtlCol="0">
            <a:spAutoFit/>
          </a:bodyPr>
          <a:lstStyle/>
          <a:p>
            <a:r>
              <a:rPr lang="en-GB" sz="1400" dirty="0"/>
              <a:t>(Code and) Move single bit between communication partners.</a:t>
            </a:r>
          </a:p>
          <a:p>
            <a:r>
              <a:rPr lang="en-GB" sz="1400" dirty="0"/>
              <a:t>Ex: 10BaseT,</a:t>
            </a:r>
            <a:endParaRPr lang="en-NO" sz="1400" dirty="0"/>
          </a:p>
        </p:txBody>
      </p:sp>
    </p:spTree>
    <p:custDataLst>
      <p:tags r:id="rId1"/>
    </p:custDataLst>
    <p:extLst>
      <p:ext uri="{BB962C8B-B14F-4D97-AF65-F5344CB8AC3E}">
        <p14:creationId xmlns:p14="http://schemas.microsoft.com/office/powerpoint/2010/main" val="1758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Freeform 2"/>
          <p:cNvSpPr>
            <a:spLocks/>
          </p:cNvSpPr>
          <p:nvPr>
            <p:custDataLst>
              <p:tags r:id="rId2"/>
            </p:custDataLst>
          </p:nvPr>
        </p:nvSpPr>
        <p:spPr bwMode="auto">
          <a:xfrm rot="5400000">
            <a:off x="3928270" y="-116681"/>
            <a:ext cx="4632325" cy="8434387"/>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nb-NO"/>
          </a:p>
        </p:txBody>
      </p:sp>
      <p:sp>
        <p:nvSpPr>
          <p:cNvPr id="428035" name="Rectangle 3"/>
          <p:cNvSpPr>
            <a:spLocks noGrp="1" noChangeArrowheads="1"/>
          </p:cNvSpPr>
          <p:nvPr>
            <p:ph type="title"/>
            <p:custDataLst>
              <p:tags r:id="rId3"/>
            </p:custDataLst>
          </p:nvPr>
        </p:nvSpPr>
        <p:spPr/>
        <p:txBody>
          <a:bodyPr>
            <a:normAutofit/>
          </a:bodyPr>
          <a:lstStyle/>
          <a:p>
            <a:r>
              <a:rPr lang="en-US" dirty="0"/>
              <a:t>Network for an institution</a:t>
            </a:r>
          </a:p>
        </p:txBody>
      </p:sp>
      <p:sp>
        <p:nvSpPr>
          <p:cNvPr id="428036" name="Rectangle 4"/>
          <p:cNvSpPr>
            <a:spLocks noChangeArrowheads="1"/>
          </p:cNvSpPr>
          <p:nvPr>
            <p:custDataLst>
              <p:tags r:id="rId4"/>
            </p:custDataLst>
          </p:nvPr>
        </p:nvSpPr>
        <p:spPr bwMode="auto">
          <a:xfrm>
            <a:off x="5586413" y="4983163"/>
            <a:ext cx="355600" cy="88900"/>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28037" name="Object 5"/>
          <p:cNvGraphicFramePr>
            <a:graphicFrameLocks noChangeAspect="1"/>
          </p:cNvGraphicFramePr>
          <p:nvPr>
            <p:custDataLst>
              <p:tags r:id="rId5"/>
            </p:custDataLst>
          </p:nvPr>
        </p:nvGraphicFramePr>
        <p:xfrm>
          <a:off x="2773363" y="5400676"/>
          <a:ext cx="512762" cy="447675"/>
        </p:xfrm>
        <a:graphic>
          <a:graphicData uri="http://schemas.openxmlformats.org/presentationml/2006/ole">
            <mc:AlternateContent xmlns:mc="http://schemas.openxmlformats.org/markup-compatibility/2006">
              <mc:Choice xmlns:v="urn:schemas-microsoft-com:vml" Requires="v">
                <p:oleObj name="Clip" r:id="rId45" imgW="1305000" imgH="1085760" progId="">
                  <p:embed/>
                </p:oleObj>
              </mc:Choice>
              <mc:Fallback>
                <p:oleObj name="Clip" r:id="rId45" imgW="1305000" imgH="1085760" progId="">
                  <p:embed/>
                  <p:pic>
                    <p:nvPicPr>
                      <p:cNvPr id="428037" name="Object 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73363" y="5400676"/>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38" name="Object 6"/>
          <p:cNvGraphicFramePr>
            <a:graphicFrameLocks noChangeAspect="1"/>
          </p:cNvGraphicFramePr>
          <p:nvPr>
            <p:custDataLst>
              <p:tags r:id="rId6"/>
            </p:custDataLst>
          </p:nvPr>
        </p:nvGraphicFramePr>
        <p:xfrm>
          <a:off x="6099176" y="5418139"/>
          <a:ext cx="512763" cy="447675"/>
        </p:xfrm>
        <a:graphic>
          <a:graphicData uri="http://schemas.openxmlformats.org/presentationml/2006/ole">
            <mc:AlternateContent xmlns:mc="http://schemas.openxmlformats.org/markup-compatibility/2006">
              <mc:Choice xmlns:v="urn:schemas-microsoft-com:vml" Requires="v">
                <p:oleObj name="Clip" r:id="rId47" imgW="1305000" imgH="1085760" progId="">
                  <p:embed/>
                </p:oleObj>
              </mc:Choice>
              <mc:Fallback>
                <p:oleObj name="Clip" r:id="rId47" imgW="1305000" imgH="1085760" progId="">
                  <p:embed/>
                  <p:pic>
                    <p:nvPicPr>
                      <p:cNvPr id="428038" name="Object 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099176" y="5418139"/>
                        <a:ext cx="5127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39" name="Object 7"/>
          <p:cNvGraphicFramePr>
            <a:graphicFrameLocks noChangeAspect="1"/>
          </p:cNvGraphicFramePr>
          <p:nvPr>
            <p:custDataLst>
              <p:tags r:id="rId7"/>
            </p:custDataLst>
          </p:nvPr>
        </p:nvGraphicFramePr>
        <p:xfrm>
          <a:off x="7099301" y="5357814"/>
          <a:ext cx="512763" cy="447675"/>
        </p:xfrm>
        <a:graphic>
          <a:graphicData uri="http://schemas.openxmlformats.org/presentationml/2006/ole">
            <mc:AlternateContent xmlns:mc="http://schemas.openxmlformats.org/markup-compatibility/2006">
              <mc:Choice xmlns:v="urn:schemas-microsoft-com:vml" Requires="v">
                <p:oleObj name="Clip" r:id="rId48" imgW="1305000" imgH="1085760" progId="">
                  <p:embed/>
                </p:oleObj>
              </mc:Choice>
              <mc:Fallback>
                <p:oleObj name="Clip" r:id="rId48" imgW="1305000" imgH="1085760" progId="">
                  <p:embed/>
                  <p:pic>
                    <p:nvPicPr>
                      <p:cNvPr id="428039" name="Object 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99301" y="5357814"/>
                        <a:ext cx="5127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40" name="Object 8"/>
          <p:cNvGraphicFramePr>
            <a:graphicFrameLocks noChangeAspect="1"/>
          </p:cNvGraphicFramePr>
          <p:nvPr>
            <p:custDataLst>
              <p:tags r:id="rId8"/>
            </p:custDataLst>
          </p:nvPr>
        </p:nvGraphicFramePr>
        <p:xfrm>
          <a:off x="3584576" y="5434014"/>
          <a:ext cx="512763" cy="447675"/>
        </p:xfrm>
        <a:graphic>
          <a:graphicData uri="http://schemas.openxmlformats.org/presentationml/2006/ole">
            <mc:AlternateContent xmlns:mc="http://schemas.openxmlformats.org/markup-compatibility/2006">
              <mc:Choice xmlns:v="urn:schemas-microsoft-com:vml" Requires="v">
                <p:oleObj name="Clip" r:id="rId49" imgW="1305000" imgH="1085760" progId="">
                  <p:embed/>
                </p:oleObj>
              </mc:Choice>
              <mc:Fallback>
                <p:oleObj name="Clip" r:id="rId49" imgW="1305000" imgH="1085760" progId="">
                  <p:embed/>
                  <p:pic>
                    <p:nvPicPr>
                      <p:cNvPr id="428040" name="Object 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584576" y="5434014"/>
                        <a:ext cx="5127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8041" name="Rectangle 9"/>
          <p:cNvSpPr>
            <a:spLocks noChangeArrowheads="1"/>
          </p:cNvSpPr>
          <p:nvPr>
            <p:custDataLst>
              <p:tags r:id="rId9"/>
            </p:custDataLst>
          </p:nvPr>
        </p:nvSpPr>
        <p:spPr bwMode="auto">
          <a:xfrm>
            <a:off x="7850188" y="4994275"/>
            <a:ext cx="355600" cy="88900"/>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sp>
        <p:nvSpPr>
          <p:cNvPr id="428042" name="Rectangle 10"/>
          <p:cNvSpPr>
            <a:spLocks noChangeArrowheads="1"/>
          </p:cNvSpPr>
          <p:nvPr>
            <p:custDataLst>
              <p:tags r:id="rId10"/>
            </p:custDataLst>
          </p:nvPr>
        </p:nvSpPr>
        <p:spPr bwMode="auto">
          <a:xfrm>
            <a:off x="3381375" y="4979988"/>
            <a:ext cx="355600" cy="88900"/>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aphicFrame>
        <p:nvGraphicFramePr>
          <p:cNvPr id="428043" name="Object 11"/>
          <p:cNvGraphicFramePr>
            <a:graphicFrameLocks noChangeAspect="1"/>
          </p:cNvGraphicFramePr>
          <p:nvPr>
            <p:custDataLst>
              <p:tags r:id="rId11"/>
            </p:custDataLst>
          </p:nvPr>
        </p:nvGraphicFramePr>
        <p:xfrm>
          <a:off x="4741863" y="5216526"/>
          <a:ext cx="512762" cy="447675"/>
        </p:xfrm>
        <a:graphic>
          <a:graphicData uri="http://schemas.openxmlformats.org/presentationml/2006/ole">
            <mc:AlternateContent xmlns:mc="http://schemas.openxmlformats.org/markup-compatibility/2006">
              <mc:Choice xmlns:v="urn:schemas-microsoft-com:vml" Requires="v">
                <p:oleObj name="Clip" r:id="rId50" imgW="1305000" imgH="1085760" progId="">
                  <p:embed/>
                </p:oleObj>
              </mc:Choice>
              <mc:Fallback>
                <p:oleObj name="Clip" r:id="rId50" imgW="1305000" imgH="1085760" progId="">
                  <p:embed/>
                  <p:pic>
                    <p:nvPicPr>
                      <p:cNvPr id="428043" name="Object 1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741863" y="5216526"/>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44" name="Object 12"/>
          <p:cNvGraphicFramePr>
            <a:graphicFrameLocks noChangeAspect="1"/>
          </p:cNvGraphicFramePr>
          <p:nvPr>
            <p:custDataLst>
              <p:tags r:id="rId12"/>
            </p:custDataLst>
          </p:nvPr>
        </p:nvGraphicFramePr>
        <p:xfrm>
          <a:off x="5280026" y="5846764"/>
          <a:ext cx="512763" cy="447675"/>
        </p:xfrm>
        <a:graphic>
          <a:graphicData uri="http://schemas.openxmlformats.org/presentationml/2006/ole">
            <mc:AlternateContent xmlns:mc="http://schemas.openxmlformats.org/markup-compatibility/2006">
              <mc:Choice xmlns:v="urn:schemas-microsoft-com:vml" Requires="v">
                <p:oleObj name="Clip" r:id="rId51" imgW="1305000" imgH="1085760" progId="">
                  <p:embed/>
                </p:oleObj>
              </mc:Choice>
              <mc:Fallback>
                <p:oleObj name="Clip" r:id="rId51" imgW="1305000" imgH="1085760" progId="">
                  <p:embed/>
                  <p:pic>
                    <p:nvPicPr>
                      <p:cNvPr id="428044" name="Object 1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80026" y="5846764"/>
                        <a:ext cx="5127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45" name="Object 13"/>
          <p:cNvGraphicFramePr>
            <a:graphicFrameLocks noChangeAspect="1"/>
          </p:cNvGraphicFramePr>
          <p:nvPr>
            <p:custDataLst>
              <p:tags r:id="rId13"/>
            </p:custDataLst>
          </p:nvPr>
        </p:nvGraphicFramePr>
        <p:xfrm>
          <a:off x="8894763" y="5175251"/>
          <a:ext cx="512762" cy="447675"/>
        </p:xfrm>
        <a:graphic>
          <a:graphicData uri="http://schemas.openxmlformats.org/presentationml/2006/ole">
            <mc:AlternateContent xmlns:mc="http://schemas.openxmlformats.org/markup-compatibility/2006">
              <mc:Choice xmlns:v="urn:schemas-microsoft-com:vml" Requires="v">
                <p:oleObj name="Clip" r:id="rId52" imgW="1305000" imgH="1085760" progId="">
                  <p:embed/>
                </p:oleObj>
              </mc:Choice>
              <mc:Fallback>
                <p:oleObj name="Clip" r:id="rId52" imgW="1305000" imgH="1085760" progId="">
                  <p:embed/>
                  <p:pic>
                    <p:nvPicPr>
                      <p:cNvPr id="428045" name="Object 1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894763" y="5175251"/>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46" name="Object 14"/>
          <p:cNvGraphicFramePr>
            <a:graphicFrameLocks noChangeAspect="1"/>
          </p:cNvGraphicFramePr>
          <p:nvPr>
            <p:custDataLst>
              <p:tags r:id="rId14"/>
            </p:custDataLst>
          </p:nvPr>
        </p:nvGraphicFramePr>
        <p:xfrm>
          <a:off x="7967663" y="5662614"/>
          <a:ext cx="512762" cy="447675"/>
        </p:xfrm>
        <a:graphic>
          <a:graphicData uri="http://schemas.openxmlformats.org/presentationml/2006/ole">
            <mc:AlternateContent xmlns:mc="http://schemas.openxmlformats.org/markup-compatibility/2006">
              <mc:Choice xmlns:v="urn:schemas-microsoft-com:vml" Requires="v">
                <p:oleObj name="Clip" r:id="rId53" imgW="1305000" imgH="1085760" progId="">
                  <p:embed/>
                </p:oleObj>
              </mc:Choice>
              <mc:Fallback>
                <p:oleObj name="Clip" r:id="rId53" imgW="1305000" imgH="1085760" progId="">
                  <p:embed/>
                  <p:pic>
                    <p:nvPicPr>
                      <p:cNvPr id="428046" name="Object 1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967663" y="5662614"/>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047" name="Object 15"/>
          <p:cNvGraphicFramePr>
            <a:graphicFrameLocks noChangeAspect="1"/>
          </p:cNvGraphicFramePr>
          <p:nvPr>
            <p:custDataLst>
              <p:tags r:id="rId15"/>
            </p:custDataLst>
          </p:nvPr>
        </p:nvGraphicFramePr>
        <p:xfrm>
          <a:off x="2233613" y="4768851"/>
          <a:ext cx="512762" cy="447675"/>
        </p:xfrm>
        <a:graphic>
          <a:graphicData uri="http://schemas.openxmlformats.org/presentationml/2006/ole">
            <mc:AlternateContent xmlns:mc="http://schemas.openxmlformats.org/markup-compatibility/2006">
              <mc:Choice xmlns:v="urn:schemas-microsoft-com:vml" Requires="v">
                <p:oleObj name="Clip" r:id="rId54" imgW="1305000" imgH="1085760" progId="">
                  <p:embed/>
                </p:oleObj>
              </mc:Choice>
              <mc:Fallback>
                <p:oleObj name="Clip" r:id="rId54" imgW="1305000" imgH="1085760" progId="">
                  <p:embed/>
                  <p:pic>
                    <p:nvPicPr>
                      <p:cNvPr id="428047" name="Object 1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233613" y="4768851"/>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8048" name="Line 16"/>
          <p:cNvSpPr>
            <a:spLocks noChangeShapeType="1"/>
          </p:cNvSpPr>
          <p:nvPr>
            <p:custDataLst>
              <p:tags r:id="rId16"/>
            </p:custDataLst>
          </p:nvPr>
        </p:nvSpPr>
        <p:spPr bwMode="auto">
          <a:xfrm flipH="1">
            <a:off x="2695576" y="4984750"/>
            <a:ext cx="682625" cy="0"/>
          </a:xfrm>
          <a:prstGeom prst="line">
            <a:avLst/>
          </a:prstGeom>
          <a:noFill/>
          <a:ln w="9525">
            <a:solidFill>
              <a:schemeClr val="tx1"/>
            </a:solidFill>
            <a:round/>
            <a:headEnd/>
            <a:tailEnd/>
          </a:ln>
          <a:effectLst/>
        </p:spPr>
        <p:txBody>
          <a:bodyPr wrap="none"/>
          <a:lstStyle/>
          <a:p>
            <a:endParaRPr lang="nb-NO"/>
          </a:p>
        </p:txBody>
      </p:sp>
      <p:sp>
        <p:nvSpPr>
          <p:cNvPr id="428049" name="Line 17"/>
          <p:cNvSpPr>
            <a:spLocks noChangeShapeType="1"/>
          </p:cNvSpPr>
          <p:nvPr>
            <p:custDataLst>
              <p:tags r:id="rId17"/>
            </p:custDataLst>
          </p:nvPr>
        </p:nvSpPr>
        <p:spPr bwMode="auto">
          <a:xfrm flipH="1">
            <a:off x="3171826" y="5048250"/>
            <a:ext cx="334963" cy="412750"/>
          </a:xfrm>
          <a:prstGeom prst="line">
            <a:avLst/>
          </a:prstGeom>
          <a:noFill/>
          <a:ln w="9525">
            <a:solidFill>
              <a:schemeClr val="tx1"/>
            </a:solidFill>
            <a:round/>
            <a:headEnd/>
            <a:tailEnd/>
          </a:ln>
          <a:effectLst/>
        </p:spPr>
        <p:txBody>
          <a:bodyPr wrap="none"/>
          <a:lstStyle/>
          <a:p>
            <a:endParaRPr lang="nb-NO"/>
          </a:p>
        </p:txBody>
      </p:sp>
      <p:sp>
        <p:nvSpPr>
          <p:cNvPr id="428050" name="Line 18"/>
          <p:cNvSpPr>
            <a:spLocks noChangeShapeType="1"/>
          </p:cNvSpPr>
          <p:nvPr>
            <p:custDataLst>
              <p:tags r:id="rId18"/>
            </p:custDataLst>
          </p:nvPr>
        </p:nvSpPr>
        <p:spPr bwMode="auto">
          <a:xfrm>
            <a:off x="3687763" y="5086350"/>
            <a:ext cx="88900" cy="387350"/>
          </a:xfrm>
          <a:prstGeom prst="line">
            <a:avLst/>
          </a:prstGeom>
          <a:noFill/>
          <a:ln w="9525">
            <a:solidFill>
              <a:schemeClr val="tx1"/>
            </a:solidFill>
            <a:round/>
            <a:headEnd/>
            <a:tailEnd/>
          </a:ln>
          <a:effectLst/>
        </p:spPr>
        <p:txBody>
          <a:bodyPr wrap="none"/>
          <a:lstStyle/>
          <a:p>
            <a:endParaRPr lang="nb-NO"/>
          </a:p>
        </p:txBody>
      </p:sp>
      <p:sp>
        <p:nvSpPr>
          <p:cNvPr id="428051" name="Line 19"/>
          <p:cNvSpPr>
            <a:spLocks noChangeShapeType="1"/>
          </p:cNvSpPr>
          <p:nvPr>
            <p:custDataLst>
              <p:tags r:id="rId19"/>
            </p:custDataLst>
          </p:nvPr>
        </p:nvSpPr>
        <p:spPr bwMode="auto">
          <a:xfrm flipH="1">
            <a:off x="5219700" y="5035551"/>
            <a:ext cx="425450" cy="284163"/>
          </a:xfrm>
          <a:prstGeom prst="line">
            <a:avLst/>
          </a:prstGeom>
          <a:noFill/>
          <a:ln w="9525">
            <a:solidFill>
              <a:schemeClr val="tx1"/>
            </a:solidFill>
            <a:round/>
            <a:headEnd/>
            <a:tailEnd/>
          </a:ln>
          <a:effectLst/>
        </p:spPr>
        <p:txBody>
          <a:bodyPr wrap="none"/>
          <a:lstStyle/>
          <a:p>
            <a:endParaRPr lang="nb-NO"/>
          </a:p>
        </p:txBody>
      </p:sp>
      <p:sp>
        <p:nvSpPr>
          <p:cNvPr id="428052" name="Line 20"/>
          <p:cNvSpPr>
            <a:spLocks noChangeShapeType="1"/>
          </p:cNvSpPr>
          <p:nvPr>
            <p:custDataLst>
              <p:tags r:id="rId20"/>
            </p:custDataLst>
          </p:nvPr>
        </p:nvSpPr>
        <p:spPr bwMode="auto">
          <a:xfrm flipH="1">
            <a:off x="5605464" y="5060951"/>
            <a:ext cx="155575" cy="773113"/>
          </a:xfrm>
          <a:prstGeom prst="line">
            <a:avLst/>
          </a:prstGeom>
          <a:noFill/>
          <a:ln w="9525">
            <a:solidFill>
              <a:schemeClr val="tx1"/>
            </a:solidFill>
            <a:round/>
            <a:headEnd/>
            <a:tailEnd/>
          </a:ln>
          <a:effectLst/>
        </p:spPr>
        <p:txBody>
          <a:bodyPr wrap="none"/>
          <a:lstStyle/>
          <a:p>
            <a:endParaRPr lang="nb-NO"/>
          </a:p>
        </p:txBody>
      </p:sp>
      <p:sp>
        <p:nvSpPr>
          <p:cNvPr id="428053" name="Line 21"/>
          <p:cNvSpPr>
            <a:spLocks noChangeShapeType="1"/>
          </p:cNvSpPr>
          <p:nvPr>
            <p:custDataLst>
              <p:tags r:id="rId21"/>
            </p:custDataLst>
          </p:nvPr>
        </p:nvSpPr>
        <p:spPr bwMode="auto">
          <a:xfrm>
            <a:off x="5980114" y="4984750"/>
            <a:ext cx="282575" cy="476250"/>
          </a:xfrm>
          <a:prstGeom prst="line">
            <a:avLst/>
          </a:prstGeom>
          <a:noFill/>
          <a:ln w="9525">
            <a:solidFill>
              <a:schemeClr val="tx1"/>
            </a:solidFill>
            <a:round/>
            <a:headEnd/>
            <a:tailEnd/>
          </a:ln>
          <a:effectLst/>
        </p:spPr>
        <p:txBody>
          <a:bodyPr wrap="none"/>
          <a:lstStyle/>
          <a:p>
            <a:endParaRPr lang="nb-NO"/>
          </a:p>
        </p:txBody>
      </p:sp>
      <p:sp>
        <p:nvSpPr>
          <p:cNvPr id="428054" name="Line 22"/>
          <p:cNvSpPr>
            <a:spLocks noChangeShapeType="1"/>
          </p:cNvSpPr>
          <p:nvPr>
            <p:custDataLst>
              <p:tags r:id="rId22"/>
            </p:custDataLst>
          </p:nvPr>
        </p:nvSpPr>
        <p:spPr bwMode="auto">
          <a:xfrm flipH="1">
            <a:off x="7551738" y="5086351"/>
            <a:ext cx="527050" cy="322263"/>
          </a:xfrm>
          <a:prstGeom prst="line">
            <a:avLst/>
          </a:prstGeom>
          <a:noFill/>
          <a:ln w="9525">
            <a:solidFill>
              <a:schemeClr val="tx1"/>
            </a:solidFill>
            <a:round/>
            <a:headEnd/>
            <a:tailEnd/>
          </a:ln>
          <a:effectLst/>
        </p:spPr>
        <p:txBody>
          <a:bodyPr wrap="none"/>
          <a:lstStyle/>
          <a:p>
            <a:endParaRPr lang="nb-NO"/>
          </a:p>
        </p:txBody>
      </p:sp>
      <p:sp>
        <p:nvSpPr>
          <p:cNvPr id="428055" name="Line 23"/>
          <p:cNvSpPr>
            <a:spLocks noChangeShapeType="1"/>
          </p:cNvSpPr>
          <p:nvPr>
            <p:custDataLst>
              <p:tags r:id="rId23"/>
            </p:custDataLst>
          </p:nvPr>
        </p:nvSpPr>
        <p:spPr bwMode="auto">
          <a:xfrm flipH="1">
            <a:off x="8169275" y="5048251"/>
            <a:ext cx="12700" cy="619125"/>
          </a:xfrm>
          <a:prstGeom prst="line">
            <a:avLst/>
          </a:prstGeom>
          <a:noFill/>
          <a:ln w="9525">
            <a:solidFill>
              <a:schemeClr val="tx1"/>
            </a:solidFill>
            <a:round/>
            <a:headEnd/>
            <a:tailEnd/>
          </a:ln>
          <a:effectLst/>
        </p:spPr>
        <p:txBody>
          <a:bodyPr wrap="none"/>
          <a:lstStyle/>
          <a:p>
            <a:endParaRPr lang="nb-NO"/>
          </a:p>
        </p:txBody>
      </p:sp>
      <p:sp>
        <p:nvSpPr>
          <p:cNvPr id="428056" name="Line 24"/>
          <p:cNvSpPr>
            <a:spLocks noChangeShapeType="1"/>
          </p:cNvSpPr>
          <p:nvPr>
            <p:custDataLst>
              <p:tags r:id="rId24"/>
            </p:custDataLst>
          </p:nvPr>
        </p:nvSpPr>
        <p:spPr bwMode="auto">
          <a:xfrm>
            <a:off x="8323264" y="4945063"/>
            <a:ext cx="631825" cy="322262"/>
          </a:xfrm>
          <a:prstGeom prst="line">
            <a:avLst/>
          </a:prstGeom>
          <a:noFill/>
          <a:ln w="9525">
            <a:solidFill>
              <a:schemeClr val="tx1"/>
            </a:solidFill>
            <a:round/>
            <a:headEnd/>
            <a:tailEnd/>
          </a:ln>
          <a:effectLst/>
        </p:spPr>
        <p:txBody>
          <a:bodyPr wrap="none"/>
          <a:lstStyle/>
          <a:p>
            <a:endParaRPr lang="nb-NO"/>
          </a:p>
        </p:txBody>
      </p:sp>
      <p:grpSp>
        <p:nvGrpSpPr>
          <p:cNvPr id="428057" name="Group 25"/>
          <p:cNvGrpSpPr>
            <a:grpSpLocks/>
          </p:cNvGrpSpPr>
          <p:nvPr>
            <p:custDataLst>
              <p:tags r:id="rId25"/>
            </p:custDataLst>
          </p:nvPr>
        </p:nvGrpSpPr>
        <p:grpSpPr bwMode="auto">
          <a:xfrm>
            <a:off x="5649913" y="3052764"/>
            <a:ext cx="457200" cy="331787"/>
            <a:chOff x="620" y="1640"/>
            <a:chExt cx="288" cy="209"/>
          </a:xfrm>
        </p:grpSpPr>
        <p:sp>
          <p:nvSpPr>
            <p:cNvPr id="428058" name="Line 26"/>
            <p:cNvSpPr>
              <a:spLocks noChangeShapeType="1"/>
            </p:cNvSpPr>
            <p:nvPr/>
          </p:nvSpPr>
          <p:spPr bwMode="auto">
            <a:xfrm>
              <a:off x="908" y="1640"/>
              <a:ext cx="0" cy="0"/>
            </a:xfrm>
            <a:prstGeom prst="line">
              <a:avLst/>
            </a:prstGeom>
            <a:noFill/>
            <a:ln w="9525">
              <a:solidFill>
                <a:schemeClr val="tx1"/>
              </a:solidFill>
              <a:round/>
              <a:headEnd/>
              <a:tailEnd/>
            </a:ln>
            <a:effectLst/>
          </p:spPr>
          <p:txBody>
            <a:bodyPr wrap="none"/>
            <a:lstStyle/>
            <a:p>
              <a:endParaRPr lang="nb-NO"/>
            </a:p>
          </p:txBody>
        </p:sp>
        <p:sp>
          <p:nvSpPr>
            <p:cNvPr id="428059" name="Rectangle 27"/>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nb-NO"/>
            </a:p>
          </p:txBody>
        </p:sp>
        <p:grpSp>
          <p:nvGrpSpPr>
            <p:cNvPr id="428060" name="Group 28"/>
            <p:cNvGrpSpPr>
              <a:grpSpLocks/>
            </p:cNvGrpSpPr>
            <p:nvPr/>
          </p:nvGrpSpPr>
          <p:grpSpPr bwMode="auto">
            <a:xfrm>
              <a:off x="764" y="1688"/>
              <a:ext cx="109" cy="91"/>
              <a:chOff x="576" y="3456"/>
              <a:chExt cx="288" cy="240"/>
            </a:xfrm>
          </p:grpSpPr>
          <p:sp>
            <p:nvSpPr>
              <p:cNvPr id="428061" name="Line 29"/>
              <p:cNvSpPr>
                <a:spLocks noChangeShapeType="1"/>
              </p:cNvSpPr>
              <p:nvPr/>
            </p:nvSpPr>
            <p:spPr bwMode="auto">
              <a:xfrm>
                <a:off x="624" y="3456"/>
                <a:ext cx="192" cy="240"/>
              </a:xfrm>
              <a:prstGeom prst="line">
                <a:avLst/>
              </a:prstGeom>
              <a:noFill/>
              <a:ln w="25400">
                <a:solidFill>
                  <a:schemeClr val="tx1"/>
                </a:solidFill>
                <a:round/>
                <a:headEnd/>
                <a:tailEnd/>
              </a:ln>
              <a:effectLst/>
            </p:spPr>
            <p:txBody>
              <a:bodyPr wrap="none"/>
              <a:lstStyle/>
              <a:p>
                <a:endParaRPr lang="nb-NO"/>
              </a:p>
            </p:txBody>
          </p:sp>
          <p:sp>
            <p:nvSpPr>
              <p:cNvPr id="428062" name="Line 30"/>
              <p:cNvSpPr>
                <a:spLocks noChangeShapeType="1"/>
              </p:cNvSpPr>
              <p:nvPr/>
            </p:nvSpPr>
            <p:spPr bwMode="auto">
              <a:xfrm flipH="1">
                <a:off x="576" y="3456"/>
                <a:ext cx="288" cy="240"/>
              </a:xfrm>
              <a:prstGeom prst="line">
                <a:avLst/>
              </a:prstGeom>
              <a:noFill/>
              <a:ln w="25400">
                <a:solidFill>
                  <a:schemeClr val="tx1"/>
                </a:solidFill>
                <a:round/>
                <a:headEnd/>
                <a:tailEnd/>
              </a:ln>
              <a:effectLst/>
            </p:spPr>
            <p:txBody>
              <a:bodyPr wrap="none"/>
              <a:lstStyle/>
              <a:p>
                <a:endParaRPr lang="nb-NO"/>
              </a:p>
            </p:txBody>
          </p:sp>
        </p:grpSp>
      </p:grpSp>
      <p:sp>
        <p:nvSpPr>
          <p:cNvPr id="428063" name="Line 31"/>
          <p:cNvSpPr>
            <a:spLocks noChangeShapeType="1"/>
          </p:cNvSpPr>
          <p:nvPr>
            <p:custDataLst>
              <p:tags r:id="rId26"/>
            </p:custDataLst>
          </p:nvPr>
        </p:nvSpPr>
        <p:spPr bwMode="auto">
          <a:xfrm flipH="1">
            <a:off x="3675064" y="3387725"/>
            <a:ext cx="2047875" cy="1416050"/>
          </a:xfrm>
          <a:prstGeom prst="line">
            <a:avLst/>
          </a:prstGeom>
          <a:noFill/>
          <a:ln w="9525">
            <a:solidFill>
              <a:schemeClr val="tx1"/>
            </a:solidFill>
            <a:round/>
            <a:headEnd/>
            <a:tailEnd/>
          </a:ln>
          <a:effectLst/>
        </p:spPr>
        <p:txBody>
          <a:bodyPr wrap="none"/>
          <a:lstStyle/>
          <a:p>
            <a:endParaRPr lang="nb-NO"/>
          </a:p>
        </p:txBody>
      </p:sp>
      <p:sp>
        <p:nvSpPr>
          <p:cNvPr id="428064" name="Line 32"/>
          <p:cNvSpPr>
            <a:spLocks noChangeShapeType="1"/>
          </p:cNvSpPr>
          <p:nvPr>
            <p:custDataLst>
              <p:tags r:id="rId27"/>
            </p:custDataLst>
          </p:nvPr>
        </p:nvSpPr>
        <p:spPr bwMode="auto">
          <a:xfrm>
            <a:off x="5915025" y="3375025"/>
            <a:ext cx="0" cy="1466850"/>
          </a:xfrm>
          <a:prstGeom prst="line">
            <a:avLst/>
          </a:prstGeom>
          <a:noFill/>
          <a:ln w="9525">
            <a:solidFill>
              <a:schemeClr val="tx1"/>
            </a:solidFill>
            <a:round/>
            <a:headEnd/>
            <a:tailEnd/>
          </a:ln>
          <a:effectLst/>
        </p:spPr>
        <p:txBody>
          <a:bodyPr wrap="none"/>
          <a:lstStyle/>
          <a:p>
            <a:endParaRPr lang="nb-NO"/>
          </a:p>
        </p:txBody>
      </p:sp>
      <p:sp>
        <p:nvSpPr>
          <p:cNvPr id="428065" name="Line 33"/>
          <p:cNvSpPr>
            <a:spLocks noChangeShapeType="1"/>
          </p:cNvSpPr>
          <p:nvPr>
            <p:custDataLst>
              <p:tags r:id="rId28"/>
            </p:custDataLst>
          </p:nvPr>
        </p:nvSpPr>
        <p:spPr bwMode="auto">
          <a:xfrm flipH="1" flipV="1">
            <a:off x="6108700" y="3309939"/>
            <a:ext cx="1841500" cy="1622425"/>
          </a:xfrm>
          <a:prstGeom prst="line">
            <a:avLst/>
          </a:prstGeom>
          <a:noFill/>
          <a:ln w="9525">
            <a:solidFill>
              <a:schemeClr val="tx1"/>
            </a:solidFill>
            <a:round/>
            <a:headEnd/>
            <a:tailEnd/>
          </a:ln>
          <a:effectLst/>
        </p:spPr>
        <p:txBody>
          <a:bodyPr wrap="none"/>
          <a:lstStyle/>
          <a:p>
            <a:endParaRPr lang="nb-NO"/>
          </a:p>
        </p:txBody>
      </p:sp>
      <p:sp>
        <p:nvSpPr>
          <p:cNvPr id="428066" name="Text Box 34"/>
          <p:cNvSpPr txBox="1">
            <a:spLocks noChangeArrowheads="1"/>
          </p:cNvSpPr>
          <p:nvPr>
            <p:custDataLst>
              <p:tags r:id="rId29"/>
            </p:custDataLst>
          </p:nvPr>
        </p:nvSpPr>
        <p:spPr bwMode="auto">
          <a:xfrm>
            <a:off x="3892550" y="4721225"/>
            <a:ext cx="890588" cy="369332"/>
          </a:xfrm>
          <a:prstGeom prst="rect">
            <a:avLst/>
          </a:prstGeom>
          <a:noFill/>
          <a:ln w="9525">
            <a:noFill/>
            <a:miter lim="800000"/>
            <a:headEnd/>
            <a:tailEnd/>
          </a:ln>
          <a:effectLst/>
        </p:spPr>
        <p:txBody>
          <a:bodyPr wrap="square">
            <a:spAutoFit/>
          </a:bodyPr>
          <a:lstStyle/>
          <a:p>
            <a:r>
              <a:rPr lang="en-US"/>
              <a:t>switch</a:t>
            </a:r>
          </a:p>
        </p:txBody>
      </p:sp>
      <p:sp>
        <p:nvSpPr>
          <p:cNvPr id="428069" name="Text Box 37"/>
          <p:cNvSpPr txBox="1">
            <a:spLocks noChangeArrowheads="1"/>
          </p:cNvSpPr>
          <p:nvPr>
            <p:custDataLst>
              <p:tags r:id="rId30"/>
            </p:custDataLst>
          </p:nvPr>
        </p:nvSpPr>
        <p:spPr bwMode="auto">
          <a:xfrm>
            <a:off x="6221414" y="3175000"/>
            <a:ext cx="825867" cy="369332"/>
          </a:xfrm>
          <a:prstGeom prst="rect">
            <a:avLst/>
          </a:prstGeom>
          <a:noFill/>
          <a:ln w="9525">
            <a:noFill/>
            <a:miter lim="800000"/>
            <a:headEnd/>
            <a:tailEnd/>
          </a:ln>
          <a:effectLst/>
        </p:spPr>
        <p:txBody>
          <a:bodyPr wrap="none">
            <a:spAutoFit/>
          </a:bodyPr>
          <a:lstStyle/>
          <a:p>
            <a:r>
              <a:rPr lang="en-US" dirty="0"/>
              <a:t>switch</a:t>
            </a:r>
          </a:p>
        </p:txBody>
      </p:sp>
      <p:grpSp>
        <p:nvGrpSpPr>
          <p:cNvPr id="428070" name="Group 38"/>
          <p:cNvGrpSpPr>
            <a:grpSpLocks/>
          </p:cNvGrpSpPr>
          <p:nvPr>
            <p:custDataLst>
              <p:tags r:id="rId31"/>
            </p:custDataLst>
          </p:nvPr>
        </p:nvGrpSpPr>
        <p:grpSpPr bwMode="auto">
          <a:xfrm>
            <a:off x="7434264" y="2484439"/>
            <a:ext cx="238125" cy="484187"/>
            <a:chOff x="4180" y="783"/>
            <a:chExt cx="150" cy="307"/>
          </a:xfrm>
        </p:grpSpPr>
        <p:sp>
          <p:nvSpPr>
            <p:cNvPr id="428071" name="AutoShape 3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428072" name="Rectangle 40"/>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428073"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428074"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428075" name="Line 43"/>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428076" name="Line 44"/>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428077"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428078" name="Rectangle 46"/>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grpSp>
        <p:nvGrpSpPr>
          <p:cNvPr id="428079" name="Group 47"/>
          <p:cNvGrpSpPr>
            <a:grpSpLocks/>
          </p:cNvGrpSpPr>
          <p:nvPr>
            <p:custDataLst>
              <p:tags r:id="rId32"/>
            </p:custDataLst>
          </p:nvPr>
        </p:nvGrpSpPr>
        <p:grpSpPr bwMode="auto">
          <a:xfrm>
            <a:off x="6673851" y="1992314"/>
            <a:ext cx="238125" cy="484187"/>
            <a:chOff x="4180" y="783"/>
            <a:chExt cx="150" cy="307"/>
          </a:xfrm>
        </p:grpSpPr>
        <p:sp>
          <p:nvSpPr>
            <p:cNvPr id="428080" name="AutoShape 4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428081" name="Rectangle 49"/>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428082" name="Rectangle 5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428083" name="AutoShape 5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428084" name="Line 52"/>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428085" name="Line 53"/>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428086" name="Rectangle 5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428087" name="Rectangle 55"/>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sp>
        <p:nvSpPr>
          <p:cNvPr id="428088" name="Line 56"/>
          <p:cNvSpPr>
            <a:spLocks noChangeShapeType="1"/>
          </p:cNvSpPr>
          <p:nvPr>
            <p:custDataLst>
              <p:tags r:id="rId33"/>
            </p:custDataLst>
          </p:nvPr>
        </p:nvSpPr>
        <p:spPr bwMode="auto">
          <a:xfrm flipV="1">
            <a:off x="6211888" y="2692401"/>
            <a:ext cx="1223962" cy="423863"/>
          </a:xfrm>
          <a:prstGeom prst="line">
            <a:avLst/>
          </a:prstGeom>
          <a:noFill/>
          <a:ln w="9525">
            <a:solidFill>
              <a:schemeClr val="tx1"/>
            </a:solidFill>
            <a:round/>
            <a:headEnd/>
            <a:tailEnd/>
          </a:ln>
          <a:effectLst/>
        </p:spPr>
        <p:txBody>
          <a:bodyPr wrap="none"/>
          <a:lstStyle/>
          <a:p>
            <a:endParaRPr lang="nb-NO"/>
          </a:p>
        </p:txBody>
      </p:sp>
      <p:sp>
        <p:nvSpPr>
          <p:cNvPr id="428089" name="Line 57"/>
          <p:cNvSpPr>
            <a:spLocks noChangeShapeType="1"/>
          </p:cNvSpPr>
          <p:nvPr>
            <p:custDataLst>
              <p:tags r:id="rId34"/>
            </p:custDataLst>
          </p:nvPr>
        </p:nvSpPr>
        <p:spPr bwMode="auto">
          <a:xfrm flipV="1">
            <a:off x="6005514" y="2370139"/>
            <a:ext cx="669925" cy="758825"/>
          </a:xfrm>
          <a:prstGeom prst="line">
            <a:avLst/>
          </a:prstGeom>
          <a:noFill/>
          <a:ln w="9525">
            <a:solidFill>
              <a:schemeClr val="tx1"/>
            </a:solidFill>
            <a:round/>
            <a:headEnd/>
            <a:tailEnd/>
          </a:ln>
          <a:effectLst/>
        </p:spPr>
        <p:txBody>
          <a:bodyPr wrap="none"/>
          <a:lstStyle/>
          <a:p>
            <a:endParaRPr lang="nb-NO"/>
          </a:p>
        </p:txBody>
      </p:sp>
      <p:grpSp>
        <p:nvGrpSpPr>
          <p:cNvPr id="428090" name="Group 58"/>
          <p:cNvGrpSpPr>
            <a:grpSpLocks/>
          </p:cNvGrpSpPr>
          <p:nvPr>
            <p:custDataLst>
              <p:tags r:id="rId35"/>
            </p:custDataLst>
          </p:nvPr>
        </p:nvGrpSpPr>
        <p:grpSpPr bwMode="auto">
          <a:xfrm>
            <a:off x="4367213" y="2312988"/>
            <a:ext cx="569912" cy="285750"/>
            <a:chOff x="533" y="321"/>
            <a:chExt cx="359" cy="180"/>
          </a:xfrm>
        </p:grpSpPr>
        <p:grpSp>
          <p:nvGrpSpPr>
            <p:cNvPr id="428091" name="Group 59"/>
            <p:cNvGrpSpPr>
              <a:grpSpLocks/>
            </p:cNvGrpSpPr>
            <p:nvPr/>
          </p:nvGrpSpPr>
          <p:grpSpPr bwMode="auto">
            <a:xfrm>
              <a:off x="533" y="321"/>
              <a:ext cx="359" cy="180"/>
              <a:chOff x="1009" y="655"/>
              <a:chExt cx="359" cy="180"/>
            </a:xfrm>
          </p:grpSpPr>
          <p:sp>
            <p:nvSpPr>
              <p:cNvPr id="428092" name="Oval 60"/>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428093" name="Line 61"/>
              <p:cNvSpPr>
                <a:spLocks noChangeShapeType="1"/>
              </p:cNvSpPr>
              <p:nvPr/>
            </p:nvSpPr>
            <p:spPr bwMode="auto">
              <a:xfrm>
                <a:off x="1012" y="727"/>
                <a:ext cx="0" cy="62"/>
              </a:xfrm>
              <a:prstGeom prst="line">
                <a:avLst/>
              </a:prstGeom>
              <a:noFill/>
              <a:ln w="12700">
                <a:solidFill>
                  <a:schemeClr val="tx1"/>
                </a:solidFill>
                <a:round/>
                <a:headEnd/>
                <a:tailEnd/>
              </a:ln>
              <a:effectLst/>
            </p:spPr>
            <p:txBody>
              <a:bodyPr wrap="none" anchor="ctr"/>
              <a:lstStyle/>
              <a:p>
                <a:endParaRPr lang="nb-NO"/>
              </a:p>
            </p:txBody>
          </p:sp>
          <p:sp>
            <p:nvSpPr>
              <p:cNvPr id="428094" name="Line 62"/>
              <p:cNvSpPr>
                <a:spLocks noChangeShapeType="1"/>
              </p:cNvSpPr>
              <p:nvPr/>
            </p:nvSpPr>
            <p:spPr bwMode="auto">
              <a:xfrm>
                <a:off x="1368" y="727"/>
                <a:ext cx="0" cy="62"/>
              </a:xfrm>
              <a:prstGeom prst="line">
                <a:avLst/>
              </a:prstGeom>
              <a:noFill/>
              <a:ln w="12700">
                <a:solidFill>
                  <a:schemeClr val="tx1"/>
                </a:solidFill>
                <a:round/>
                <a:headEnd/>
                <a:tailEnd/>
              </a:ln>
              <a:effectLst/>
            </p:spPr>
            <p:txBody>
              <a:bodyPr wrap="none" anchor="ctr"/>
              <a:lstStyle/>
              <a:p>
                <a:endParaRPr lang="nb-NO"/>
              </a:p>
            </p:txBody>
          </p:sp>
          <p:sp>
            <p:nvSpPr>
              <p:cNvPr id="428095" name="Rectangle 63"/>
              <p:cNvSpPr>
                <a:spLocks noChangeArrowheads="1"/>
              </p:cNvSpPr>
              <p:nvPr/>
            </p:nvSpPr>
            <p:spPr bwMode="auto">
              <a:xfrm>
                <a:off x="1012" y="727"/>
                <a:ext cx="353" cy="61"/>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428096" name="Oval 64"/>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428097" name="Group 65"/>
              <p:cNvGrpSpPr>
                <a:grpSpLocks/>
              </p:cNvGrpSpPr>
              <p:nvPr/>
            </p:nvGrpSpPr>
            <p:grpSpPr bwMode="auto">
              <a:xfrm>
                <a:off x="1095" y="681"/>
                <a:ext cx="176" cy="68"/>
                <a:chOff x="2848" y="848"/>
                <a:chExt cx="140" cy="98"/>
              </a:xfrm>
            </p:grpSpPr>
            <p:sp>
              <p:nvSpPr>
                <p:cNvPr id="428098" name="Line 6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428099" name="Line 6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428100" name="Line 6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428101" name="Group 69"/>
              <p:cNvGrpSpPr>
                <a:grpSpLocks/>
              </p:cNvGrpSpPr>
              <p:nvPr/>
            </p:nvGrpSpPr>
            <p:grpSpPr bwMode="auto">
              <a:xfrm flipV="1">
                <a:off x="1095" y="680"/>
                <a:ext cx="176" cy="68"/>
                <a:chOff x="2848" y="848"/>
                <a:chExt cx="140" cy="98"/>
              </a:xfrm>
            </p:grpSpPr>
            <p:sp>
              <p:nvSpPr>
                <p:cNvPr id="428102" name="Line 7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428103" name="Line 7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428104" name="Line 7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sp>
          <p:nvSpPr>
            <p:cNvPr id="428105" name="Line 73"/>
            <p:cNvSpPr>
              <a:spLocks noChangeShapeType="1"/>
            </p:cNvSpPr>
            <p:nvPr/>
          </p:nvSpPr>
          <p:spPr bwMode="auto">
            <a:xfrm>
              <a:off x="535" y="368"/>
              <a:ext cx="0" cy="62"/>
            </a:xfrm>
            <a:prstGeom prst="line">
              <a:avLst/>
            </a:prstGeom>
            <a:noFill/>
            <a:ln w="12700">
              <a:solidFill>
                <a:schemeClr val="tx1"/>
              </a:solidFill>
              <a:round/>
              <a:headEnd/>
              <a:tailEnd/>
            </a:ln>
            <a:effectLst/>
          </p:spPr>
          <p:txBody>
            <a:bodyPr wrap="none" anchor="ctr"/>
            <a:lstStyle/>
            <a:p>
              <a:endParaRPr lang="nb-NO"/>
            </a:p>
          </p:txBody>
        </p:sp>
      </p:grpSp>
      <p:sp>
        <p:nvSpPr>
          <p:cNvPr id="428106" name="Line 74"/>
          <p:cNvSpPr>
            <a:spLocks noChangeShapeType="1"/>
          </p:cNvSpPr>
          <p:nvPr>
            <p:custDataLst>
              <p:tags r:id="rId36"/>
            </p:custDataLst>
          </p:nvPr>
        </p:nvSpPr>
        <p:spPr bwMode="auto">
          <a:xfrm>
            <a:off x="4911726" y="2524126"/>
            <a:ext cx="862013" cy="644525"/>
          </a:xfrm>
          <a:prstGeom prst="line">
            <a:avLst/>
          </a:prstGeom>
          <a:noFill/>
          <a:ln w="9525">
            <a:solidFill>
              <a:schemeClr val="tx1"/>
            </a:solidFill>
            <a:round/>
            <a:headEnd/>
            <a:tailEnd/>
          </a:ln>
          <a:effectLst/>
        </p:spPr>
        <p:txBody>
          <a:bodyPr wrap="none"/>
          <a:lstStyle/>
          <a:p>
            <a:endParaRPr lang="nb-NO"/>
          </a:p>
        </p:txBody>
      </p:sp>
      <p:sp>
        <p:nvSpPr>
          <p:cNvPr id="428107" name="Line 75"/>
          <p:cNvSpPr>
            <a:spLocks noChangeShapeType="1"/>
          </p:cNvSpPr>
          <p:nvPr>
            <p:custDataLst>
              <p:tags r:id="rId37"/>
            </p:custDataLst>
          </p:nvPr>
        </p:nvSpPr>
        <p:spPr bwMode="auto">
          <a:xfrm flipH="1">
            <a:off x="3519488" y="2420938"/>
            <a:ext cx="850900" cy="0"/>
          </a:xfrm>
          <a:prstGeom prst="line">
            <a:avLst/>
          </a:prstGeom>
          <a:noFill/>
          <a:ln w="9525">
            <a:solidFill>
              <a:schemeClr val="tx1"/>
            </a:solidFill>
            <a:round/>
            <a:headEnd/>
            <a:tailEnd/>
          </a:ln>
          <a:effectLst/>
        </p:spPr>
        <p:txBody>
          <a:bodyPr wrap="none"/>
          <a:lstStyle/>
          <a:p>
            <a:endParaRPr lang="nb-NO"/>
          </a:p>
        </p:txBody>
      </p:sp>
      <p:sp>
        <p:nvSpPr>
          <p:cNvPr id="428108" name="Text Box 76"/>
          <p:cNvSpPr txBox="1">
            <a:spLocks noChangeArrowheads="1"/>
          </p:cNvSpPr>
          <p:nvPr>
            <p:custDataLst>
              <p:tags r:id="rId38"/>
            </p:custDataLst>
          </p:nvPr>
        </p:nvSpPr>
        <p:spPr bwMode="auto">
          <a:xfrm>
            <a:off x="2268538" y="2041526"/>
            <a:ext cx="1261884" cy="646331"/>
          </a:xfrm>
          <a:prstGeom prst="rect">
            <a:avLst/>
          </a:prstGeom>
          <a:noFill/>
          <a:ln w="9525">
            <a:noFill/>
            <a:miter lim="800000"/>
            <a:headEnd/>
            <a:tailEnd/>
          </a:ln>
          <a:effectLst/>
        </p:spPr>
        <p:txBody>
          <a:bodyPr wrap="none">
            <a:spAutoFit/>
          </a:bodyPr>
          <a:lstStyle/>
          <a:p>
            <a:r>
              <a:rPr lang="en-US" dirty="0"/>
              <a:t>to external</a:t>
            </a:r>
          </a:p>
          <a:p>
            <a:r>
              <a:rPr lang="en-US" dirty="0"/>
              <a:t>net</a:t>
            </a:r>
          </a:p>
        </p:txBody>
      </p:sp>
      <p:sp>
        <p:nvSpPr>
          <p:cNvPr id="428109" name="Text Box 77"/>
          <p:cNvSpPr txBox="1">
            <a:spLocks noChangeArrowheads="1"/>
          </p:cNvSpPr>
          <p:nvPr>
            <p:custDataLst>
              <p:tags r:id="rId39"/>
            </p:custDataLst>
          </p:nvPr>
        </p:nvSpPr>
        <p:spPr bwMode="auto">
          <a:xfrm>
            <a:off x="4240214" y="2608263"/>
            <a:ext cx="787395" cy="369332"/>
          </a:xfrm>
          <a:prstGeom prst="rect">
            <a:avLst/>
          </a:prstGeom>
          <a:noFill/>
          <a:ln w="9525">
            <a:noFill/>
            <a:miter lim="800000"/>
            <a:headEnd/>
            <a:tailEnd/>
          </a:ln>
          <a:effectLst/>
        </p:spPr>
        <p:txBody>
          <a:bodyPr wrap="none">
            <a:spAutoFit/>
          </a:bodyPr>
          <a:lstStyle/>
          <a:p>
            <a:r>
              <a:rPr lang="en-US"/>
              <a:t>router</a:t>
            </a:r>
          </a:p>
        </p:txBody>
      </p:sp>
      <p:sp>
        <p:nvSpPr>
          <p:cNvPr id="428110" name="Text Box 78"/>
          <p:cNvSpPr txBox="1">
            <a:spLocks noChangeArrowheads="1"/>
          </p:cNvSpPr>
          <p:nvPr>
            <p:custDataLst>
              <p:tags r:id="rId40"/>
            </p:custDataLst>
          </p:nvPr>
        </p:nvSpPr>
        <p:spPr bwMode="auto">
          <a:xfrm>
            <a:off x="7959726" y="3516314"/>
            <a:ext cx="1564083" cy="461665"/>
          </a:xfrm>
          <a:prstGeom prst="rect">
            <a:avLst/>
          </a:prstGeom>
          <a:noFill/>
          <a:ln w="9525">
            <a:noFill/>
            <a:miter lim="800000"/>
            <a:headEnd/>
            <a:tailEnd/>
          </a:ln>
          <a:effectLst/>
        </p:spPr>
        <p:txBody>
          <a:bodyPr wrap="none">
            <a:spAutoFit/>
          </a:bodyPr>
          <a:lstStyle/>
          <a:p>
            <a:r>
              <a:rPr lang="en-US" sz="2400">
                <a:solidFill>
                  <a:srgbClr val="FF0000"/>
                </a:solidFill>
              </a:rPr>
              <a:t>IP subnett</a:t>
            </a:r>
          </a:p>
        </p:txBody>
      </p:sp>
      <p:sp>
        <p:nvSpPr>
          <p:cNvPr id="428111" name="Text Box 79"/>
          <p:cNvSpPr txBox="1">
            <a:spLocks noChangeArrowheads="1"/>
          </p:cNvSpPr>
          <p:nvPr>
            <p:custDataLst>
              <p:tags r:id="rId41"/>
            </p:custDataLst>
          </p:nvPr>
        </p:nvSpPr>
        <p:spPr bwMode="auto">
          <a:xfrm>
            <a:off x="6956425" y="1835151"/>
            <a:ext cx="1365250" cy="366713"/>
          </a:xfrm>
          <a:prstGeom prst="rect">
            <a:avLst/>
          </a:prstGeom>
          <a:noFill/>
          <a:ln w="9525">
            <a:noFill/>
            <a:miter lim="800000"/>
            <a:headEnd/>
            <a:tailEnd/>
          </a:ln>
          <a:effectLst/>
        </p:spPr>
        <p:txBody>
          <a:bodyPr wrap="none">
            <a:spAutoFit/>
          </a:bodyPr>
          <a:lstStyle/>
          <a:p>
            <a:r>
              <a:rPr lang="en-US"/>
              <a:t>mail server</a:t>
            </a:r>
          </a:p>
        </p:txBody>
      </p:sp>
      <p:sp>
        <p:nvSpPr>
          <p:cNvPr id="428112" name="Text Box 80"/>
          <p:cNvSpPr txBox="1">
            <a:spLocks noChangeArrowheads="1"/>
          </p:cNvSpPr>
          <p:nvPr>
            <p:custDataLst>
              <p:tags r:id="rId42"/>
            </p:custDataLst>
          </p:nvPr>
        </p:nvSpPr>
        <p:spPr bwMode="auto">
          <a:xfrm>
            <a:off x="7754939" y="2505076"/>
            <a:ext cx="1362075" cy="366713"/>
          </a:xfrm>
          <a:prstGeom prst="rect">
            <a:avLst/>
          </a:prstGeom>
          <a:noFill/>
          <a:ln w="9525">
            <a:noFill/>
            <a:miter lim="800000"/>
            <a:headEnd/>
            <a:tailEnd/>
          </a:ln>
          <a:effectLst/>
        </p:spPr>
        <p:txBody>
          <a:bodyPr wrap="none">
            <a:spAutoFit/>
          </a:bodyPr>
          <a:lstStyle/>
          <a:p>
            <a:r>
              <a:rPr lang="en-US"/>
              <a:t>web server</a:t>
            </a:r>
          </a:p>
        </p:txBody>
      </p:sp>
      <p:sp>
        <p:nvSpPr>
          <p:cNvPr id="80" name="Slide Number Placeholder 4">
            <a:extLst>
              <a:ext uri="{FF2B5EF4-FFF2-40B4-BE49-F238E27FC236}">
                <a16:creationId xmlns:a16="http://schemas.microsoft.com/office/drawing/2014/main" id="{72323AD0-519A-4117-AA7C-740AE35484F7}"/>
              </a:ext>
            </a:extLst>
          </p:cNvPr>
          <p:cNvSpPr>
            <a:spLocks noGrp="1"/>
          </p:cNvSpPr>
          <p:nvPr>
            <p:ph type="sldNum" sz="quarter" idx="12"/>
            <p:custDataLst>
              <p:tags r:id="rId43"/>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70</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3680092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custDataLst>
              <p:tags r:id="rId2"/>
            </p:custDataLst>
          </p:nvPr>
        </p:nvSpPr>
        <p:spPr>
          <a:xfrm>
            <a:off x="2066925" y="155575"/>
            <a:ext cx="7772400" cy="695520"/>
          </a:xfrm>
        </p:spPr>
        <p:txBody>
          <a:bodyPr/>
          <a:lstStyle/>
          <a:p>
            <a:r>
              <a:rPr lang="en-US" sz="3600" dirty="0"/>
              <a:t>Switches vs. routers</a:t>
            </a:r>
            <a:endParaRPr lang="en-US" dirty="0"/>
          </a:p>
        </p:txBody>
      </p:sp>
      <p:sp>
        <p:nvSpPr>
          <p:cNvPr id="429059" name="Rectangle 3"/>
          <p:cNvSpPr>
            <a:spLocks noGrp="1" noChangeArrowheads="1"/>
          </p:cNvSpPr>
          <p:nvPr>
            <p:ph idx="1"/>
            <p:custDataLst>
              <p:tags r:id="rId3"/>
            </p:custDataLst>
          </p:nvPr>
        </p:nvSpPr>
        <p:spPr>
          <a:xfrm>
            <a:off x="2066925" y="1082676"/>
            <a:ext cx="7981950" cy="2900363"/>
          </a:xfrm>
        </p:spPr>
        <p:txBody>
          <a:bodyPr>
            <a:normAutofit/>
          </a:bodyPr>
          <a:lstStyle/>
          <a:p>
            <a:r>
              <a:rPr lang="en-US" dirty="0"/>
              <a:t>both are "store-and-forward" devices</a:t>
            </a:r>
          </a:p>
          <a:p>
            <a:pPr lvl="1"/>
            <a:r>
              <a:rPr lang="en-US" dirty="0"/>
              <a:t>routers: layer layer devices (looks at layer layer headers)</a:t>
            </a:r>
          </a:p>
          <a:p>
            <a:pPr lvl="1"/>
            <a:r>
              <a:rPr lang="en-US" dirty="0"/>
              <a:t>switches are link layer devices</a:t>
            </a:r>
          </a:p>
          <a:p>
            <a:r>
              <a:rPr lang="en-US" dirty="0"/>
              <a:t>routers use routing tables and implement routing algorithms</a:t>
            </a:r>
          </a:p>
          <a:p>
            <a:r>
              <a:rPr lang="en-US" dirty="0"/>
              <a:t>switches use switch tables, do filtering, and have self-learning</a:t>
            </a:r>
          </a:p>
        </p:txBody>
      </p:sp>
      <p:pic>
        <p:nvPicPr>
          <p:cNvPr id="429060" name="Picture 4" descr="566 Bridge and router stacks"/>
          <p:cNvPicPr>
            <a:picLocks noChangeAspect="1" noChangeArrowheads="1"/>
          </p:cNvPicPr>
          <p:nvPr>
            <p:custDataLst>
              <p:tags r:id="rId4"/>
            </p:custDataLst>
          </p:nvPr>
        </p:nvPicPr>
        <p:blipFill>
          <a:blip r:embed="rId11" cstate="print"/>
          <a:srcRect/>
          <a:stretch>
            <a:fillRect/>
          </a:stretch>
        </p:blipFill>
        <p:spPr bwMode="auto">
          <a:xfrm>
            <a:off x="2262188" y="3939711"/>
            <a:ext cx="5456237" cy="2157412"/>
          </a:xfrm>
          <a:prstGeom prst="rect">
            <a:avLst/>
          </a:prstGeom>
          <a:noFill/>
        </p:spPr>
      </p:pic>
      <p:sp>
        <p:nvSpPr>
          <p:cNvPr id="429061" name="Text Box 5"/>
          <p:cNvSpPr txBox="1">
            <a:spLocks noChangeArrowheads="1"/>
          </p:cNvSpPr>
          <p:nvPr>
            <p:custDataLst>
              <p:tags r:id="rId5"/>
            </p:custDataLst>
          </p:nvPr>
        </p:nvSpPr>
        <p:spPr bwMode="auto">
          <a:xfrm>
            <a:off x="2397126" y="5773958"/>
            <a:ext cx="969963" cy="369332"/>
          </a:xfrm>
          <a:prstGeom prst="rect">
            <a:avLst/>
          </a:prstGeom>
          <a:solidFill>
            <a:schemeClr val="bg1"/>
          </a:solidFill>
          <a:ln w="9525">
            <a:noFill/>
            <a:miter lim="800000"/>
            <a:headEnd/>
            <a:tailEnd/>
          </a:ln>
          <a:effectLst/>
        </p:spPr>
        <p:txBody>
          <a:bodyPr>
            <a:spAutoFit/>
          </a:bodyPr>
          <a:lstStyle/>
          <a:p>
            <a:pPr>
              <a:spcBef>
                <a:spcPct val="50000"/>
              </a:spcBef>
            </a:pPr>
            <a:r>
              <a:rPr lang="nb-NO" dirty="0"/>
              <a:t>Host</a:t>
            </a:r>
          </a:p>
        </p:txBody>
      </p:sp>
      <p:sp>
        <p:nvSpPr>
          <p:cNvPr id="429063" name="Text Box 7"/>
          <p:cNvSpPr txBox="1">
            <a:spLocks noChangeArrowheads="1"/>
          </p:cNvSpPr>
          <p:nvPr>
            <p:custDataLst>
              <p:tags r:id="rId6"/>
            </p:custDataLst>
          </p:nvPr>
        </p:nvSpPr>
        <p:spPr bwMode="auto">
          <a:xfrm>
            <a:off x="3808413" y="5783408"/>
            <a:ext cx="969962" cy="366713"/>
          </a:xfrm>
          <a:prstGeom prst="rect">
            <a:avLst/>
          </a:prstGeom>
          <a:solidFill>
            <a:schemeClr val="bg1"/>
          </a:solidFill>
          <a:ln w="9525">
            <a:noFill/>
            <a:miter lim="800000"/>
            <a:headEnd/>
            <a:tailEnd/>
          </a:ln>
          <a:effectLst/>
        </p:spPr>
        <p:txBody>
          <a:bodyPr>
            <a:spAutoFit/>
          </a:bodyPr>
          <a:lstStyle/>
          <a:p>
            <a:pPr>
              <a:spcBef>
                <a:spcPct val="50000"/>
              </a:spcBef>
            </a:pPr>
            <a:r>
              <a:rPr lang="nb-NO" err="1"/>
              <a:t>switch</a:t>
            </a:r>
            <a:endParaRPr lang="nb-NO"/>
          </a:p>
        </p:txBody>
      </p:sp>
      <p:sp>
        <p:nvSpPr>
          <p:cNvPr id="429064" name="Text Box 8"/>
          <p:cNvSpPr txBox="1">
            <a:spLocks noChangeArrowheads="1"/>
          </p:cNvSpPr>
          <p:nvPr>
            <p:custDataLst>
              <p:tags r:id="rId7"/>
            </p:custDataLst>
          </p:nvPr>
        </p:nvSpPr>
        <p:spPr bwMode="auto">
          <a:xfrm>
            <a:off x="5194715" y="5799713"/>
            <a:ext cx="969962" cy="366712"/>
          </a:xfrm>
          <a:prstGeom prst="rect">
            <a:avLst/>
          </a:prstGeom>
          <a:solidFill>
            <a:schemeClr val="bg1"/>
          </a:solidFill>
          <a:ln w="9525">
            <a:noFill/>
            <a:miter lim="800000"/>
            <a:headEnd/>
            <a:tailEnd/>
          </a:ln>
          <a:effectLst/>
        </p:spPr>
        <p:txBody>
          <a:bodyPr>
            <a:spAutoFit/>
          </a:bodyPr>
          <a:lstStyle/>
          <a:p>
            <a:pPr>
              <a:spcBef>
                <a:spcPct val="50000"/>
              </a:spcBef>
            </a:pPr>
            <a:r>
              <a:rPr lang="nb-NO" err="1"/>
              <a:t>Router</a:t>
            </a:r>
            <a:endParaRPr lang="nb-NO"/>
          </a:p>
        </p:txBody>
      </p:sp>
      <p:sp>
        <p:nvSpPr>
          <p:cNvPr id="11" name="Text Box 5"/>
          <p:cNvSpPr txBox="1">
            <a:spLocks noChangeArrowheads="1"/>
          </p:cNvSpPr>
          <p:nvPr>
            <p:custDataLst>
              <p:tags r:id="rId8"/>
            </p:custDataLst>
          </p:nvPr>
        </p:nvSpPr>
        <p:spPr bwMode="auto">
          <a:xfrm>
            <a:off x="6467378" y="5799714"/>
            <a:ext cx="969963" cy="369332"/>
          </a:xfrm>
          <a:prstGeom prst="rect">
            <a:avLst/>
          </a:prstGeom>
          <a:solidFill>
            <a:schemeClr val="bg1"/>
          </a:solidFill>
          <a:ln w="9525">
            <a:noFill/>
            <a:miter lim="800000"/>
            <a:headEnd/>
            <a:tailEnd/>
          </a:ln>
          <a:effectLst/>
        </p:spPr>
        <p:txBody>
          <a:bodyPr>
            <a:spAutoFit/>
          </a:bodyPr>
          <a:lstStyle/>
          <a:p>
            <a:pPr>
              <a:spcBef>
                <a:spcPct val="50000"/>
              </a:spcBef>
            </a:pPr>
            <a:r>
              <a:rPr lang="nb-NO" dirty="0"/>
              <a:t>Host</a:t>
            </a:r>
          </a:p>
        </p:txBody>
      </p:sp>
      <p:sp>
        <p:nvSpPr>
          <p:cNvPr id="10" name="Slide Number Placeholder 4">
            <a:extLst>
              <a:ext uri="{FF2B5EF4-FFF2-40B4-BE49-F238E27FC236}">
                <a16:creationId xmlns:a16="http://schemas.microsoft.com/office/drawing/2014/main" id="{FB6A3A9F-01A7-4FE3-A355-7554AD61A259}"/>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71</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5357264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Effect transition="in" filter="wipe(up)">
                                      <p:cBhvr>
                                        <p:cTn id="7" dur="500"/>
                                        <p:tgtEl>
                                          <p:spTgt spid="4290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9059">
                                            <p:txEl>
                                              <p:pRg st="1" end="1"/>
                                            </p:txEl>
                                          </p:spTgt>
                                        </p:tgtEl>
                                        <p:attrNameLst>
                                          <p:attrName>style.visibility</p:attrName>
                                        </p:attrNameLst>
                                      </p:cBhvr>
                                      <p:to>
                                        <p:strVal val="visible"/>
                                      </p:to>
                                    </p:set>
                                    <p:animEffect transition="in" filter="wipe(up)">
                                      <p:cBhvr>
                                        <p:cTn id="10" dur="500"/>
                                        <p:tgtEl>
                                          <p:spTgt spid="42905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9059">
                                            <p:txEl>
                                              <p:pRg st="2" end="2"/>
                                            </p:txEl>
                                          </p:spTgt>
                                        </p:tgtEl>
                                        <p:attrNameLst>
                                          <p:attrName>style.visibility</p:attrName>
                                        </p:attrNameLst>
                                      </p:cBhvr>
                                      <p:to>
                                        <p:strVal val="visible"/>
                                      </p:to>
                                    </p:set>
                                    <p:animEffect transition="in" filter="wipe(up)">
                                      <p:cBhvr>
                                        <p:cTn id="13" dur="500"/>
                                        <p:tgtEl>
                                          <p:spTgt spid="42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custDataLst>
              <p:tags r:id="rId2"/>
            </p:custDataLst>
          </p:nvPr>
        </p:nvSpPr>
        <p:spPr>
          <a:xfrm>
            <a:off x="2057400" y="228600"/>
            <a:ext cx="7772400" cy="706902"/>
          </a:xfrm>
        </p:spPr>
        <p:txBody>
          <a:bodyPr>
            <a:normAutofit/>
          </a:bodyPr>
          <a:lstStyle/>
          <a:p>
            <a:r>
              <a:rPr lang="en-US" dirty="0"/>
              <a:t>Comparison - summary</a:t>
            </a:r>
          </a:p>
        </p:txBody>
      </p:sp>
      <p:graphicFrame>
        <p:nvGraphicFramePr>
          <p:cNvPr id="430083" name="Object 3"/>
          <p:cNvGraphicFramePr>
            <a:graphicFrameLocks noGrp="1" noChangeAspect="1"/>
          </p:cNvGraphicFramePr>
          <p:nvPr>
            <p:ph type="tbl" idx="1"/>
            <p:custDataLst>
              <p:tags r:id="rId3"/>
            </p:custDataLst>
          </p:nvPr>
        </p:nvGraphicFramePr>
        <p:xfrm>
          <a:off x="1897063" y="1801814"/>
          <a:ext cx="7512050" cy="4725987"/>
        </p:xfrm>
        <a:graphic>
          <a:graphicData uri="http://schemas.openxmlformats.org/presentationml/2006/ole">
            <mc:AlternateContent xmlns:mc="http://schemas.openxmlformats.org/markup-compatibility/2006">
              <mc:Choice xmlns:v="urn:schemas-microsoft-com:vml" Requires="v">
                <p:oleObj name="Document" r:id="rId9" imgW="7595272" imgH="4777774" progId="Word.Document.8">
                  <p:embed/>
                </p:oleObj>
              </mc:Choice>
              <mc:Fallback>
                <p:oleObj name="Document" r:id="rId9" imgW="7595272" imgH="4777774" progId="Word.Document.8">
                  <p:embed/>
                  <p:pic>
                    <p:nvPicPr>
                      <p:cNvPr id="430083"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7063" y="1801814"/>
                        <a:ext cx="7512050" cy="472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084" name="Line 4"/>
          <p:cNvSpPr>
            <a:spLocks noChangeShapeType="1"/>
          </p:cNvSpPr>
          <p:nvPr>
            <p:custDataLst>
              <p:tags r:id="rId4"/>
            </p:custDataLst>
          </p:nvPr>
        </p:nvSpPr>
        <p:spPr bwMode="auto">
          <a:xfrm flipV="1">
            <a:off x="1841500" y="3529013"/>
            <a:ext cx="8547100" cy="0"/>
          </a:xfrm>
          <a:prstGeom prst="line">
            <a:avLst/>
          </a:prstGeom>
          <a:noFill/>
          <a:ln w="9525">
            <a:solidFill>
              <a:schemeClr val="tx1"/>
            </a:solidFill>
            <a:round/>
            <a:headEnd/>
            <a:tailEnd/>
          </a:ln>
          <a:effectLst/>
        </p:spPr>
        <p:txBody>
          <a:bodyPr wrap="none" anchor="ctr"/>
          <a:lstStyle/>
          <a:p>
            <a:endParaRPr lang="nb-NO"/>
          </a:p>
        </p:txBody>
      </p:sp>
      <p:sp>
        <p:nvSpPr>
          <p:cNvPr id="430085" name="Line 5"/>
          <p:cNvSpPr>
            <a:spLocks noChangeShapeType="1"/>
          </p:cNvSpPr>
          <p:nvPr>
            <p:custDataLst>
              <p:tags r:id="rId5"/>
            </p:custDataLst>
          </p:nvPr>
        </p:nvSpPr>
        <p:spPr bwMode="auto">
          <a:xfrm>
            <a:off x="1865313" y="4346575"/>
            <a:ext cx="8597900" cy="0"/>
          </a:xfrm>
          <a:prstGeom prst="line">
            <a:avLst/>
          </a:prstGeom>
          <a:noFill/>
          <a:ln w="9525">
            <a:solidFill>
              <a:schemeClr val="tx1"/>
            </a:solidFill>
            <a:round/>
            <a:headEnd/>
            <a:tailEnd/>
          </a:ln>
          <a:effectLst/>
        </p:spPr>
        <p:txBody>
          <a:bodyPr wrap="none" anchor="ctr"/>
          <a:lstStyle/>
          <a:p>
            <a:endParaRPr lang="nb-NO"/>
          </a:p>
        </p:txBody>
      </p:sp>
      <p:sp>
        <p:nvSpPr>
          <p:cNvPr id="430086" name="Line 6"/>
          <p:cNvSpPr>
            <a:spLocks noChangeShapeType="1"/>
          </p:cNvSpPr>
          <p:nvPr>
            <p:custDataLst>
              <p:tags r:id="rId6"/>
            </p:custDataLst>
          </p:nvPr>
        </p:nvSpPr>
        <p:spPr bwMode="auto">
          <a:xfrm>
            <a:off x="1939926" y="5434013"/>
            <a:ext cx="8437563" cy="0"/>
          </a:xfrm>
          <a:prstGeom prst="line">
            <a:avLst/>
          </a:prstGeom>
          <a:noFill/>
          <a:ln w="9525">
            <a:solidFill>
              <a:schemeClr val="tx1"/>
            </a:solidFill>
            <a:round/>
            <a:headEnd/>
            <a:tailEnd/>
          </a:ln>
          <a:effectLst/>
        </p:spPr>
        <p:txBody>
          <a:bodyPr wrap="none" anchor="ctr"/>
          <a:lstStyle/>
          <a:p>
            <a:endParaRPr lang="nb-NO"/>
          </a:p>
        </p:txBody>
      </p:sp>
      <p:sp>
        <p:nvSpPr>
          <p:cNvPr id="7" name="Slide Number Placeholder 4">
            <a:extLst>
              <a:ext uri="{FF2B5EF4-FFF2-40B4-BE49-F238E27FC236}">
                <a16:creationId xmlns:a16="http://schemas.microsoft.com/office/drawing/2014/main" id="{8BC4015D-1B55-489F-B0F5-F009F8517D8D}"/>
              </a:ext>
            </a:extLst>
          </p:cNvPr>
          <p:cNvSpPr txBox="1">
            <a:spLocks/>
          </p:cNvSpPr>
          <p:nvPr>
            <p:custDataLst>
              <p:tags r:id="rId7"/>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72</a:t>
            </a:fld>
            <a:r>
              <a:rPr lang="en-US"/>
              <a:t>/89</a:t>
            </a:r>
            <a:endParaRPr lang="en-US" dirty="0"/>
          </a:p>
        </p:txBody>
      </p:sp>
      <p:sp>
        <p:nvSpPr>
          <p:cNvPr id="2" name="TextBox 1">
            <a:extLst>
              <a:ext uri="{FF2B5EF4-FFF2-40B4-BE49-F238E27FC236}">
                <a16:creationId xmlns:a16="http://schemas.microsoft.com/office/drawing/2014/main" id="{1902F5EE-556A-394B-8E98-F9612A6C242A}"/>
              </a:ext>
            </a:extLst>
          </p:cNvPr>
          <p:cNvSpPr txBox="1"/>
          <p:nvPr/>
        </p:nvSpPr>
        <p:spPr>
          <a:xfrm>
            <a:off x="1939926" y="2572362"/>
            <a:ext cx="2022474" cy="954107"/>
          </a:xfrm>
          <a:prstGeom prst="rect">
            <a:avLst/>
          </a:prstGeom>
          <a:solidFill>
            <a:schemeClr val="bg1"/>
          </a:solidFill>
        </p:spPr>
        <p:txBody>
          <a:bodyPr wrap="square" rtlCol="0">
            <a:spAutoFit/>
          </a:bodyPr>
          <a:lstStyle/>
          <a:p>
            <a:r>
              <a:rPr lang="en-GB" sz="2800" dirty="0">
                <a:solidFill>
                  <a:srgbClr val="FF0000"/>
                </a:solidFill>
              </a:rPr>
              <a:t>Traffic</a:t>
            </a:r>
          </a:p>
          <a:p>
            <a:r>
              <a:rPr lang="en-GB" sz="2800" dirty="0">
                <a:solidFill>
                  <a:srgbClr val="FF0000"/>
                </a:solidFill>
              </a:rPr>
              <a:t> - isolation</a:t>
            </a:r>
            <a:endParaRPr lang="en-NO" sz="2800" dirty="0">
              <a:solidFill>
                <a:srgbClr val="FF0000"/>
              </a:solidFill>
            </a:endParaRPr>
          </a:p>
        </p:txBody>
      </p:sp>
      <p:sp>
        <p:nvSpPr>
          <p:cNvPr id="9" name="TextBox 8">
            <a:extLst>
              <a:ext uri="{FF2B5EF4-FFF2-40B4-BE49-F238E27FC236}">
                <a16:creationId xmlns:a16="http://schemas.microsoft.com/office/drawing/2014/main" id="{A2AED429-F0B0-1E4E-8A0A-483A3394C85F}"/>
              </a:ext>
            </a:extLst>
          </p:cNvPr>
          <p:cNvSpPr txBox="1"/>
          <p:nvPr/>
        </p:nvSpPr>
        <p:spPr>
          <a:xfrm>
            <a:off x="1939926" y="4431983"/>
            <a:ext cx="2022474" cy="954107"/>
          </a:xfrm>
          <a:prstGeom prst="rect">
            <a:avLst/>
          </a:prstGeom>
          <a:solidFill>
            <a:schemeClr val="bg1"/>
          </a:solidFill>
        </p:spPr>
        <p:txBody>
          <a:bodyPr wrap="square" rtlCol="0">
            <a:spAutoFit/>
          </a:bodyPr>
          <a:lstStyle/>
          <a:p>
            <a:r>
              <a:rPr lang="en-GB" sz="2800" dirty="0">
                <a:solidFill>
                  <a:srgbClr val="FF0000"/>
                </a:solidFill>
              </a:rPr>
              <a:t>optimal routing</a:t>
            </a:r>
            <a:endParaRPr lang="en-NO" sz="2800" dirty="0">
              <a:solidFill>
                <a:srgbClr val="FF0000"/>
              </a:solidFill>
            </a:endParaRPr>
          </a:p>
        </p:txBody>
      </p:sp>
      <p:sp>
        <p:nvSpPr>
          <p:cNvPr id="11" name="TextBox 10">
            <a:extLst>
              <a:ext uri="{FF2B5EF4-FFF2-40B4-BE49-F238E27FC236}">
                <a16:creationId xmlns:a16="http://schemas.microsoft.com/office/drawing/2014/main" id="{08491E7C-7124-3B48-A6C0-F19A6C820D61}"/>
              </a:ext>
            </a:extLst>
          </p:cNvPr>
          <p:cNvSpPr txBox="1"/>
          <p:nvPr/>
        </p:nvSpPr>
        <p:spPr>
          <a:xfrm>
            <a:off x="6096000" y="1808221"/>
            <a:ext cx="1419008" cy="523220"/>
          </a:xfrm>
          <a:prstGeom prst="rect">
            <a:avLst/>
          </a:prstGeom>
          <a:solidFill>
            <a:schemeClr val="bg1"/>
          </a:solidFill>
        </p:spPr>
        <p:txBody>
          <a:bodyPr wrap="square" rtlCol="0">
            <a:spAutoFit/>
          </a:bodyPr>
          <a:lstStyle/>
          <a:p>
            <a:r>
              <a:rPr lang="en-NO" sz="2800" dirty="0">
                <a:solidFill>
                  <a:srgbClr val="0070C0"/>
                </a:solidFill>
              </a:rPr>
              <a:t>router</a:t>
            </a:r>
          </a:p>
        </p:txBody>
      </p:sp>
      <p:sp>
        <p:nvSpPr>
          <p:cNvPr id="12" name="TextBox 11">
            <a:extLst>
              <a:ext uri="{FF2B5EF4-FFF2-40B4-BE49-F238E27FC236}">
                <a16:creationId xmlns:a16="http://schemas.microsoft.com/office/drawing/2014/main" id="{7E358100-DA71-AE4C-BD2A-1E8CDA7FA138}"/>
              </a:ext>
            </a:extLst>
          </p:cNvPr>
          <p:cNvSpPr txBox="1"/>
          <p:nvPr/>
        </p:nvSpPr>
        <p:spPr>
          <a:xfrm>
            <a:off x="4418120" y="1839232"/>
            <a:ext cx="1419008" cy="523220"/>
          </a:xfrm>
          <a:prstGeom prst="rect">
            <a:avLst/>
          </a:prstGeom>
          <a:solidFill>
            <a:schemeClr val="bg1"/>
          </a:solidFill>
        </p:spPr>
        <p:txBody>
          <a:bodyPr wrap="square" rtlCol="0">
            <a:spAutoFit/>
          </a:bodyPr>
          <a:lstStyle/>
          <a:p>
            <a:r>
              <a:rPr lang="en-NO" sz="2800" dirty="0">
                <a:solidFill>
                  <a:srgbClr val="0070C0"/>
                </a:solidFill>
              </a:rPr>
              <a:t>hub</a:t>
            </a:r>
          </a:p>
        </p:txBody>
      </p:sp>
      <p:sp>
        <p:nvSpPr>
          <p:cNvPr id="13" name="TextBox 12">
            <a:extLst>
              <a:ext uri="{FF2B5EF4-FFF2-40B4-BE49-F238E27FC236}">
                <a16:creationId xmlns:a16="http://schemas.microsoft.com/office/drawing/2014/main" id="{BC201304-32C5-7843-9C23-383C73A5B86F}"/>
              </a:ext>
            </a:extLst>
          </p:cNvPr>
          <p:cNvSpPr txBox="1"/>
          <p:nvPr/>
        </p:nvSpPr>
        <p:spPr>
          <a:xfrm>
            <a:off x="7965895" y="1781660"/>
            <a:ext cx="1419008" cy="523220"/>
          </a:xfrm>
          <a:prstGeom prst="rect">
            <a:avLst/>
          </a:prstGeom>
          <a:solidFill>
            <a:schemeClr val="bg1"/>
          </a:solidFill>
        </p:spPr>
        <p:txBody>
          <a:bodyPr wrap="square" rtlCol="0">
            <a:spAutoFit/>
          </a:bodyPr>
          <a:lstStyle/>
          <a:p>
            <a:r>
              <a:rPr lang="en-NO" sz="2800" dirty="0">
                <a:solidFill>
                  <a:srgbClr val="0070C0"/>
                </a:solidFill>
              </a:rPr>
              <a:t>switch</a:t>
            </a:r>
          </a:p>
        </p:txBody>
      </p:sp>
      <p:sp>
        <p:nvSpPr>
          <p:cNvPr id="14" name="TextBox 13">
            <a:extLst>
              <a:ext uri="{FF2B5EF4-FFF2-40B4-BE49-F238E27FC236}">
                <a16:creationId xmlns:a16="http://schemas.microsoft.com/office/drawing/2014/main" id="{ED7FD4BC-967B-0D47-9716-4E1630113D9D}"/>
              </a:ext>
            </a:extLst>
          </p:cNvPr>
          <p:cNvSpPr txBox="1"/>
          <p:nvPr/>
        </p:nvSpPr>
        <p:spPr>
          <a:xfrm>
            <a:off x="4497316" y="2597013"/>
            <a:ext cx="1419008" cy="523220"/>
          </a:xfrm>
          <a:prstGeom prst="rect">
            <a:avLst/>
          </a:prstGeom>
          <a:solidFill>
            <a:schemeClr val="bg1"/>
          </a:solidFill>
        </p:spPr>
        <p:txBody>
          <a:bodyPr wrap="square" rtlCol="0">
            <a:spAutoFit/>
          </a:bodyPr>
          <a:lstStyle/>
          <a:p>
            <a:r>
              <a:rPr lang="en-NO" sz="2800" dirty="0"/>
              <a:t>no</a:t>
            </a:r>
          </a:p>
        </p:txBody>
      </p:sp>
      <p:sp>
        <p:nvSpPr>
          <p:cNvPr id="17" name="TextBox 16">
            <a:extLst>
              <a:ext uri="{FF2B5EF4-FFF2-40B4-BE49-F238E27FC236}">
                <a16:creationId xmlns:a16="http://schemas.microsoft.com/office/drawing/2014/main" id="{C3B27DE8-3A24-754C-B48C-62536E99D103}"/>
              </a:ext>
            </a:extLst>
          </p:cNvPr>
          <p:cNvSpPr txBox="1"/>
          <p:nvPr/>
        </p:nvSpPr>
        <p:spPr>
          <a:xfrm>
            <a:off x="6343180" y="3555574"/>
            <a:ext cx="1419008" cy="523220"/>
          </a:xfrm>
          <a:prstGeom prst="rect">
            <a:avLst/>
          </a:prstGeom>
          <a:solidFill>
            <a:schemeClr val="bg1"/>
          </a:solidFill>
        </p:spPr>
        <p:txBody>
          <a:bodyPr wrap="square" rtlCol="0">
            <a:spAutoFit/>
          </a:bodyPr>
          <a:lstStyle/>
          <a:p>
            <a:r>
              <a:rPr lang="en-NO" sz="2800" dirty="0"/>
              <a:t>no</a:t>
            </a:r>
          </a:p>
        </p:txBody>
      </p:sp>
      <p:sp>
        <p:nvSpPr>
          <p:cNvPr id="18" name="TextBox 17">
            <a:extLst>
              <a:ext uri="{FF2B5EF4-FFF2-40B4-BE49-F238E27FC236}">
                <a16:creationId xmlns:a16="http://schemas.microsoft.com/office/drawing/2014/main" id="{9D76F9CC-3C75-8F41-81D1-D845A0C8A4AF}"/>
              </a:ext>
            </a:extLst>
          </p:cNvPr>
          <p:cNvSpPr txBox="1"/>
          <p:nvPr/>
        </p:nvSpPr>
        <p:spPr>
          <a:xfrm>
            <a:off x="8229602" y="4437418"/>
            <a:ext cx="1419008" cy="523220"/>
          </a:xfrm>
          <a:prstGeom prst="rect">
            <a:avLst/>
          </a:prstGeom>
          <a:solidFill>
            <a:schemeClr val="bg1"/>
          </a:solidFill>
        </p:spPr>
        <p:txBody>
          <a:bodyPr wrap="square" rtlCol="0">
            <a:spAutoFit/>
          </a:bodyPr>
          <a:lstStyle/>
          <a:p>
            <a:r>
              <a:rPr lang="en-NO" sz="2800" dirty="0"/>
              <a:t>no</a:t>
            </a:r>
          </a:p>
        </p:txBody>
      </p:sp>
      <p:sp>
        <p:nvSpPr>
          <p:cNvPr id="19" name="TextBox 18">
            <a:extLst>
              <a:ext uri="{FF2B5EF4-FFF2-40B4-BE49-F238E27FC236}">
                <a16:creationId xmlns:a16="http://schemas.microsoft.com/office/drawing/2014/main" id="{3C6E49A8-B18C-EC40-912F-D34EB3D286D2}"/>
              </a:ext>
            </a:extLst>
          </p:cNvPr>
          <p:cNvSpPr txBox="1"/>
          <p:nvPr/>
        </p:nvSpPr>
        <p:spPr>
          <a:xfrm>
            <a:off x="4557244" y="4491537"/>
            <a:ext cx="1419008" cy="523220"/>
          </a:xfrm>
          <a:prstGeom prst="rect">
            <a:avLst/>
          </a:prstGeom>
          <a:solidFill>
            <a:schemeClr val="bg1"/>
          </a:solidFill>
        </p:spPr>
        <p:txBody>
          <a:bodyPr wrap="square" rtlCol="0">
            <a:spAutoFit/>
          </a:bodyPr>
          <a:lstStyle/>
          <a:p>
            <a:r>
              <a:rPr lang="en-NO" sz="2800" dirty="0"/>
              <a:t>no</a:t>
            </a:r>
          </a:p>
        </p:txBody>
      </p:sp>
      <p:sp>
        <p:nvSpPr>
          <p:cNvPr id="20" name="TextBox 19">
            <a:extLst>
              <a:ext uri="{FF2B5EF4-FFF2-40B4-BE49-F238E27FC236}">
                <a16:creationId xmlns:a16="http://schemas.microsoft.com/office/drawing/2014/main" id="{F1780B16-52AD-1744-9334-F433EB6C12AA}"/>
              </a:ext>
            </a:extLst>
          </p:cNvPr>
          <p:cNvSpPr txBox="1"/>
          <p:nvPr/>
        </p:nvSpPr>
        <p:spPr>
          <a:xfrm>
            <a:off x="6204635" y="5483352"/>
            <a:ext cx="1419008" cy="523220"/>
          </a:xfrm>
          <a:prstGeom prst="rect">
            <a:avLst/>
          </a:prstGeom>
          <a:solidFill>
            <a:schemeClr val="bg1"/>
          </a:solidFill>
        </p:spPr>
        <p:txBody>
          <a:bodyPr wrap="square" rtlCol="0">
            <a:spAutoFit/>
          </a:bodyPr>
          <a:lstStyle/>
          <a:p>
            <a:r>
              <a:rPr lang="en-NO" sz="2800" dirty="0"/>
              <a:t>no</a:t>
            </a:r>
          </a:p>
        </p:txBody>
      </p:sp>
      <p:sp>
        <p:nvSpPr>
          <p:cNvPr id="21" name="TextBox 20">
            <a:extLst>
              <a:ext uri="{FF2B5EF4-FFF2-40B4-BE49-F238E27FC236}">
                <a16:creationId xmlns:a16="http://schemas.microsoft.com/office/drawing/2014/main" id="{5515816D-007D-474A-8793-AB6E27B1CD51}"/>
              </a:ext>
            </a:extLst>
          </p:cNvPr>
          <p:cNvSpPr txBox="1"/>
          <p:nvPr/>
        </p:nvSpPr>
        <p:spPr>
          <a:xfrm>
            <a:off x="6168195" y="2610293"/>
            <a:ext cx="1419008" cy="523220"/>
          </a:xfrm>
          <a:prstGeom prst="rect">
            <a:avLst/>
          </a:prstGeom>
          <a:solidFill>
            <a:schemeClr val="bg1"/>
          </a:solidFill>
        </p:spPr>
        <p:txBody>
          <a:bodyPr wrap="square" rtlCol="0">
            <a:spAutoFit/>
          </a:bodyPr>
          <a:lstStyle/>
          <a:p>
            <a:r>
              <a:rPr lang="en-NO" sz="2800" dirty="0"/>
              <a:t>yes</a:t>
            </a:r>
          </a:p>
        </p:txBody>
      </p:sp>
      <p:sp>
        <p:nvSpPr>
          <p:cNvPr id="24" name="TextBox 23">
            <a:extLst>
              <a:ext uri="{FF2B5EF4-FFF2-40B4-BE49-F238E27FC236}">
                <a16:creationId xmlns:a16="http://schemas.microsoft.com/office/drawing/2014/main" id="{40687B1A-C9F1-454A-B3A7-C3DBA9EA8C52}"/>
              </a:ext>
            </a:extLst>
          </p:cNvPr>
          <p:cNvSpPr txBox="1"/>
          <p:nvPr/>
        </p:nvSpPr>
        <p:spPr>
          <a:xfrm>
            <a:off x="8093510" y="2572362"/>
            <a:ext cx="1419008" cy="523220"/>
          </a:xfrm>
          <a:prstGeom prst="rect">
            <a:avLst/>
          </a:prstGeom>
          <a:solidFill>
            <a:schemeClr val="bg1"/>
          </a:solidFill>
        </p:spPr>
        <p:txBody>
          <a:bodyPr wrap="square" rtlCol="0">
            <a:spAutoFit/>
          </a:bodyPr>
          <a:lstStyle/>
          <a:p>
            <a:r>
              <a:rPr lang="en-NO" sz="2800" dirty="0"/>
              <a:t>yes</a:t>
            </a:r>
          </a:p>
        </p:txBody>
      </p:sp>
      <p:sp>
        <p:nvSpPr>
          <p:cNvPr id="25" name="TextBox 24">
            <a:extLst>
              <a:ext uri="{FF2B5EF4-FFF2-40B4-BE49-F238E27FC236}">
                <a16:creationId xmlns:a16="http://schemas.microsoft.com/office/drawing/2014/main" id="{2F238481-6E30-4D4F-9EAD-F71B14FD7769}"/>
              </a:ext>
            </a:extLst>
          </p:cNvPr>
          <p:cNvSpPr txBox="1"/>
          <p:nvPr/>
        </p:nvSpPr>
        <p:spPr>
          <a:xfrm>
            <a:off x="8093510" y="3591433"/>
            <a:ext cx="1419008" cy="523220"/>
          </a:xfrm>
          <a:prstGeom prst="rect">
            <a:avLst/>
          </a:prstGeom>
          <a:solidFill>
            <a:schemeClr val="bg1"/>
          </a:solidFill>
        </p:spPr>
        <p:txBody>
          <a:bodyPr wrap="square" rtlCol="0">
            <a:spAutoFit/>
          </a:bodyPr>
          <a:lstStyle/>
          <a:p>
            <a:r>
              <a:rPr lang="en-NO" sz="2800" dirty="0"/>
              <a:t>yes</a:t>
            </a:r>
          </a:p>
        </p:txBody>
      </p:sp>
      <p:sp>
        <p:nvSpPr>
          <p:cNvPr id="26" name="TextBox 25">
            <a:extLst>
              <a:ext uri="{FF2B5EF4-FFF2-40B4-BE49-F238E27FC236}">
                <a16:creationId xmlns:a16="http://schemas.microsoft.com/office/drawing/2014/main" id="{73971328-FBFE-D544-876C-71EED874EBAA}"/>
              </a:ext>
            </a:extLst>
          </p:cNvPr>
          <p:cNvSpPr txBox="1"/>
          <p:nvPr/>
        </p:nvSpPr>
        <p:spPr>
          <a:xfrm>
            <a:off x="4497316" y="3662904"/>
            <a:ext cx="1419008" cy="523220"/>
          </a:xfrm>
          <a:prstGeom prst="rect">
            <a:avLst/>
          </a:prstGeom>
          <a:solidFill>
            <a:schemeClr val="bg1"/>
          </a:solidFill>
        </p:spPr>
        <p:txBody>
          <a:bodyPr wrap="square" rtlCol="0">
            <a:spAutoFit/>
          </a:bodyPr>
          <a:lstStyle/>
          <a:p>
            <a:r>
              <a:rPr lang="en-NO" sz="2800" dirty="0"/>
              <a:t>yes</a:t>
            </a:r>
          </a:p>
        </p:txBody>
      </p:sp>
      <p:sp>
        <p:nvSpPr>
          <p:cNvPr id="27" name="TextBox 26">
            <a:extLst>
              <a:ext uri="{FF2B5EF4-FFF2-40B4-BE49-F238E27FC236}">
                <a16:creationId xmlns:a16="http://schemas.microsoft.com/office/drawing/2014/main" id="{9DE9BFD2-E7EA-D243-A68F-FEBB24CE5D2C}"/>
              </a:ext>
            </a:extLst>
          </p:cNvPr>
          <p:cNvSpPr txBox="1"/>
          <p:nvPr/>
        </p:nvSpPr>
        <p:spPr>
          <a:xfrm>
            <a:off x="6196391" y="4477637"/>
            <a:ext cx="1419008" cy="523220"/>
          </a:xfrm>
          <a:prstGeom prst="rect">
            <a:avLst/>
          </a:prstGeom>
          <a:solidFill>
            <a:schemeClr val="bg1"/>
          </a:solidFill>
        </p:spPr>
        <p:txBody>
          <a:bodyPr wrap="square" rtlCol="0">
            <a:spAutoFit/>
          </a:bodyPr>
          <a:lstStyle/>
          <a:p>
            <a:r>
              <a:rPr lang="en-NO" sz="2800" dirty="0"/>
              <a:t>yes</a:t>
            </a:r>
          </a:p>
        </p:txBody>
      </p:sp>
      <p:sp>
        <p:nvSpPr>
          <p:cNvPr id="28" name="TextBox 27">
            <a:extLst>
              <a:ext uri="{FF2B5EF4-FFF2-40B4-BE49-F238E27FC236}">
                <a16:creationId xmlns:a16="http://schemas.microsoft.com/office/drawing/2014/main" id="{376005CE-581E-FB4C-A51D-090F29A8D6CE}"/>
              </a:ext>
            </a:extLst>
          </p:cNvPr>
          <p:cNvSpPr txBox="1"/>
          <p:nvPr/>
        </p:nvSpPr>
        <p:spPr>
          <a:xfrm>
            <a:off x="8120680" y="5487372"/>
            <a:ext cx="1419008" cy="523220"/>
          </a:xfrm>
          <a:prstGeom prst="rect">
            <a:avLst/>
          </a:prstGeom>
          <a:solidFill>
            <a:schemeClr val="bg1"/>
          </a:solidFill>
        </p:spPr>
        <p:txBody>
          <a:bodyPr wrap="square" rtlCol="0">
            <a:spAutoFit/>
          </a:bodyPr>
          <a:lstStyle/>
          <a:p>
            <a:r>
              <a:rPr lang="en-NO" sz="2800" dirty="0"/>
              <a:t>yes</a:t>
            </a:r>
          </a:p>
        </p:txBody>
      </p:sp>
      <p:sp>
        <p:nvSpPr>
          <p:cNvPr id="29" name="TextBox 28">
            <a:extLst>
              <a:ext uri="{FF2B5EF4-FFF2-40B4-BE49-F238E27FC236}">
                <a16:creationId xmlns:a16="http://schemas.microsoft.com/office/drawing/2014/main" id="{A3A7991E-FEA8-A241-A7F3-3006F7357F78}"/>
              </a:ext>
            </a:extLst>
          </p:cNvPr>
          <p:cNvSpPr txBox="1"/>
          <p:nvPr/>
        </p:nvSpPr>
        <p:spPr>
          <a:xfrm>
            <a:off x="4418120" y="5449328"/>
            <a:ext cx="1419008" cy="523220"/>
          </a:xfrm>
          <a:prstGeom prst="rect">
            <a:avLst/>
          </a:prstGeom>
          <a:solidFill>
            <a:schemeClr val="bg1"/>
          </a:solidFill>
        </p:spPr>
        <p:txBody>
          <a:bodyPr wrap="square" rtlCol="0">
            <a:spAutoFit/>
          </a:bodyPr>
          <a:lstStyle/>
          <a:p>
            <a:r>
              <a:rPr lang="en-NO" sz="2800" dirty="0"/>
              <a:t>yes</a:t>
            </a:r>
          </a:p>
        </p:txBody>
      </p:sp>
    </p:spTree>
    <p:custDataLst>
      <p:tags r:id="rId1"/>
    </p:custDataLst>
    <p:extLst>
      <p:ext uri="{BB962C8B-B14F-4D97-AF65-F5344CB8AC3E}">
        <p14:creationId xmlns:p14="http://schemas.microsoft.com/office/powerpoint/2010/main" val="19877490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custDataLst>
              <p:tags r:id="rId2"/>
            </p:custDataLst>
          </p:nvPr>
        </p:nvSpPr>
        <p:spPr/>
        <p:txBody>
          <a:bodyPr>
            <a:normAutofit/>
          </a:bodyPr>
          <a:lstStyle/>
          <a:p>
            <a:r>
              <a:rPr lang="en-US" dirty="0"/>
              <a:t>VLAN: motivation</a:t>
            </a:r>
          </a:p>
        </p:txBody>
      </p:sp>
      <p:sp>
        <p:nvSpPr>
          <p:cNvPr id="689155" name="Rectangle 3"/>
          <p:cNvSpPr>
            <a:spLocks noGrp="1" noChangeArrowheads="1"/>
          </p:cNvSpPr>
          <p:nvPr>
            <p:ph idx="1"/>
            <p:custDataLst>
              <p:tags r:id="rId3"/>
            </p:custDataLst>
          </p:nvPr>
        </p:nvSpPr>
        <p:spPr>
          <a:xfrm>
            <a:off x="5962651" y="1041202"/>
            <a:ext cx="4500563" cy="5169098"/>
          </a:xfrm>
        </p:spPr>
        <p:txBody>
          <a:bodyPr>
            <a:noAutofit/>
          </a:bodyPr>
          <a:lstStyle/>
          <a:p>
            <a:r>
              <a:rPr lang="en-US" sz="2800" dirty="0"/>
              <a:t>What happens if: Adm user changes office to </a:t>
            </a:r>
            <a:r>
              <a:rPr lang="en-US" sz="2800" dirty="0" err="1"/>
              <a:t>Fagstab</a:t>
            </a:r>
            <a:r>
              <a:rPr lang="en-US" sz="2800" dirty="0"/>
              <a:t> corridor, but will continue to hang on Adm switch?</a:t>
            </a:r>
            <a:endParaRPr lang="en-US" dirty="0"/>
          </a:p>
          <a:p>
            <a:r>
              <a:rPr lang="en-US" dirty="0"/>
              <a:t>A single broadcast domain:</a:t>
            </a:r>
          </a:p>
          <a:p>
            <a:pPr lvl="1"/>
            <a:r>
              <a:rPr lang="en-US" dirty="0"/>
              <a:t>all layer-2 broadcast traffic (ARP, DHCP) is sent to the entire LAN (security / privacy, inefficient</a:t>
            </a:r>
          </a:p>
          <a:p>
            <a:r>
              <a:rPr lang="en-US" dirty="0"/>
              <a:t>The spreading switches use only a few of their ports.</a:t>
            </a:r>
          </a:p>
        </p:txBody>
      </p:sp>
      <p:grpSp>
        <p:nvGrpSpPr>
          <p:cNvPr id="689237" name="Group 85"/>
          <p:cNvGrpSpPr>
            <a:grpSpLocks/>
          </p:cNvGrpSpPr>
          <p:nvPr>
            <p:custDataLst>
              <p:tags r:id="rId4"/>
            </p:custDataLst>
          </p:nvPr>
        </p:nvGrpSpPr>
        <p:grpSpPr bwMode="auto">
          <a:xfrm>
            <a:off x="1744663" y="2498725"/>
            <a:ext cx="3702050" cy="2260600"/>
            <a:chOff x="317" y="1124"/>
            <a:chExt cx="5313" cy="2918"/>
          </a:xfrm>
        </p:grpSpPr>
        <p:sp>
          <p:nvSpPr>
            <p:cNvPr id="689156" name="Freeform 4"/>
            <p:cNvSpPr>
              <a:spLocks/>
            </p:cNvSpPr>
            <p:nvPr/>
          </p:nvSpPr>
          <p:spPr bwMode="auto">
            <a:xfrm rot="5400000">
              <a:off x="1515" y="-74"/>
              <a:ext cx="2918" cy="5313"/>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aphicFrame>
          <p:nvGraphicFramePr>
            <p:cNvPr id="689157" name="Object 5"/>
            <p:cNvGraphicFramePr>
              <a:graphicFrameLocks noChangeAspect="1"/>
            </p:cNvGraphicFramePr>
            <p:nvPr/>
          </p:nvGraphicFramePr>
          <p:xfrm>
            <a:off x="787" y="3402"/>
            <a:ext cx="323" cy="282"/>
          </p:xfrm>
          <a:graphic>
            <a:graphicData uri="http://schemas.openxmlformats.org/presentationml/2006/ole">
              <mc:AlternateContent xmlns:mc="http://schemas.openxmlformats.org/markup-compatibility/2006">
                <mc:Choice xmlns:v="urn:schemas-microsoft-com:vml" Requires="v">
                  <p:oleObj name="Clip" r:id="rId11" imgW="1305000" imgH="1085760" progId="MS_ClipArt_Gallery.2">
                    <p:embed/>
                  </p:oleObj>
                </mc:Choice>
                <mc:Fallback>
                  <p:oleObj name="Clip" r:id="rId11" imgW="1305000" imgH="1085760" progId="MS_ClipArt_Gallery.2">
                    <p:embed/>
                    <p:pic>
                      <p:nvPicPr>
                        <p:cNvPr id="689157"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7" y="3402"/>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58" name="Object 6"/>
            <p:cNvGraphicFramePr>
              <a:graphicFrameLocks noChangeAspect="1"/>
            </p:cNvGraphicFramePr>
            <p:nvPr/>
          </p:nvGraphicFramePr>
          <p:xfrm>
            <a:off x="2882" y="3413"/>
            <a:ext cx="323" cy="282"/>
          </p:xfrm>
          <a:graphic>
            <a:graphicData uri="http://schemas.openxmlformats.org/presentationml/2006/ole">
              <mc:AlternateContent xmlns:mc="http://schemas.openxmlformats.org/markup-compatibility/2006">
                <mc:Choice xmlns:v="urn:schemas-microsoft-com:vml" Requires="v">
                  <p:oleObj name="Clip" r:id="rId13" imgW="1305000" imgH="1085760" progId="MS_ClipArt_Gallery.2">
                    <p:embed/>
                  </p:oleObj>
                </mc:Choice>
                <mc:Fallback>
                  <p:oleObj name="Clip" r:id="rId13" imgW="1305000" imgH="1085760" progId="MS_ClipArt_Gallery.2">
                    <p:embed/>
                    <p:pic>
                      <p:nvPicPr>
                        <p:cNvPr id="68915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3413"/>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59" name="Object 7"/>
            <p:cNvGraphicFramePr>
              <a:graphicFrameLocks noChangeAspect="1"/>
            </p:cNvGraphicFramePr>
            <p:nvPr/>
          </p:nvGraphicFramePr>
          <p:xfrm>
            <a:off x="3512" y="3375"/>
            <a:ext cx="323" cy="282"/>
          </p:xfrm>
          <a:graphic>
            <a:graphicData uri="http://schemas.openxmlformats.org/presentationml/2006/ole">
              <mc:AlternateContent xmlns:mc="http://schemas.openxmlformats.org/markup-compatibility/2006">
                <mc:Choice xmlns:v="urn:schemas-microsoft-com:vml" Requires="v">
                  <p:oleObj name="Clip" r:id="rId14" imgW="1305000" imgH="1085760" progId="MS_ClipArt_Gallery.2">
                    <p:embed/>
                  </p:oleObj>
                </mc:Choice>
                <mc:Fallback>
                  <p:oleObj name="Clip" r:id="rId14" imgW="1305000" imgH="1085760" progId="MS_ClipArt_Gallery.2">
                    <p:embed/>
                    <p:pic>
                      <p:nvPicPr>
                        <p:cNvPr id="68915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2" y="3375"/>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0" name="Object 8"/>
            <p:cNvGraphicFramePr>
              <a:graphicFrameLocks noChangeAspect="1"/>
            </p:cNvGraphicFramePr>
            <p:nvPr/>
          </p:nvGraphicFramePr>
          <p:xfrm>
            <a:off x="1298" y="3423"/>
            <a:ext cx="323" cy="282"/>
          </p:xfrm>
          <a:graphic>
            <a:graphicData uri="http://schemas.openxmlformats.org/presentationml/2006/ole">
              <mc:AlternateContent xmlns:mc="http://schemas.openxmlformats.org/markup-compatibility/2006">
                <mc:Choice xmlns:v="urn:schemas-microsoft-com:vml" Requires="v">
                  <p:oleObj name="Clip" r:id="rId15" imgW="1305000" imgH="1085760" progId="MS_ClipArt_Gallery.2">
                    <p:embed/>
                  </p:oleObj>
                </mc:Choice>
                <mc:Fallback>
                  <p:oleObj name="Clip" r:id="rId15" imgW="1305000" imgH="1085760" progId="MS_ClipArt_Gallery.2">
                    <p:embed/>
                    <p:pic>
                      <p:nvPicPr>
                        <p:cNvPr id="68916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8" y="3423"/>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1" name="Object 9"/>
            <p:cNvGraphicFramePr>
              <a:graphicFrameLocks noChangeAspect="1"/>
            </p:cNvGraphicFramePr>
            <p:nvPr/>
          </p:nvGraphicFramePr>
          <p:xfrm>
            <a:off x="2027" y="3286"/>
            <a:ext cx="323" cy="282"/>
          </p:xfrm>
          <a:graphic>
            <a:graphicData uri="http://schemas.openxmlformats.org/presentationml/2006/ole">
              <mc:AlternateContent xmlns:mc="http://schemas.openxmlformats.org/markup-compatibility/2006">
                <mc:Choice xmlns:v="urn:schemas-microsoft-com:vml" Requires="v">
                  <p:oleObj name="Clip" r:id="rId16" imgW="1305000" imgH="1085760" progId="MS_ClipArt_Gallery.2">
                    <p:embed/>
                  </p:oleObj>
                </mc:Choice>
                <mc:Fallback>
                  <p:oleObj name="Clip" r:id="rId16" imgW="1305000" imgH="1085760" progId="MS_ClipArt_Gallery.2">
                    <p:embed/>
                    <p:pic>
                      <p:nvPicPr>
                        <p:cNvPr id="689161"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7" y="3286"/>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2" name="Object 10"/>
            <p:cNvGraphicFramePr>
              <a:graphicFrameLocks noChangeAspect="1"/>
            </p:cNvGraphicFramePr>
            <p:nvPr/>
          </p:nvGraphicFramePr>
          <p:xfrm>
            <a:off x="2366" y="3683"/>
            <a:ext cx="323" cy="282"/>
          </p:xfrm>
          <a:graphic>
            <a:graphicData uri="http://schemas.openxmlformats.org/presentationml/2006/ole">
              <mc:AlternateContent xmlns:mc="http://schemas.openxmlformats.org/markup-compatibility/2006">
                <mc:Choice xmlns:v="urn:schemas-microsoft-com:vml" Requires="v">
                  <p:oleObj name="Clip" r:id="rId17" imgW="1305000" imgH="1085760" progId="MS_ClipArt_Gallery.2">
                    <p:embed/>
                  </p:oleObj>
                </mc:Choice>
                <mc:Fallback>
                  <p:oleObj name="Clip" r:id="rId17" imgW="1305000" imgH="1085760" progId="MS_ClipArt_Gallery.2">
                    <p:embed/>
                    <p:pic>
                      <p:nvPicPr>
                        <p:cNvPr id="689162"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6" y="3683"/>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3" name="Object 11"/>
            <p:cNvGraphicFramePr>
              <a:graphicFrameLocks noChangeAspect="1"/>
            </p:cNvGraphicFramePr>
            <p:nvPr/>
          </p:nvGraphicFramePr>
          <p:xfrm>
            <a:off x="4643" y="3260"/>
            <a:ext cx="323" cy="282"/>
          </p:xfrm>
          <a:graphic>
            <a:graphicData uri="http://schemas.openxmlformats.org/presentationml/2006/ole">
              <mc:AlternateContent xmlns:mc="http://schemas.openxmlformats.org/markup-compatibility/2006">
                <mc:Choice xmlns:v="urn:schemas-microsoft-com:vml" Requires="v">
                  <p:oleObj name="Clip" r:id="rId18" imgW="1305000" imgH="1085760" progId="MS_ClipArt_Gallery.2">
                    <p:embed/>
                  </p:oleObj>
                </mc:Choice>
                <mc:Fallback>
                  <p:oleObj name="Clip" r:id="rId18" imgW="1305000" imgH="1085760" progId="MS_ClipArt_Gallery.2">
                    <p:embed/>
                    <p:pic>
                      <p:nvPicPr>
                        <p:cNvPr id="689163"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 y="3260"/>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4" name="Object 12"/>
            <p:cNvGraphicFramePr>
              <a:graphicFrameLocks noChangeAspect="1"/>
            </p:cNvGraphicFramePr>
            <p:nvPr/>
          </p:nvGraphicFramePr>
          <p:xfrm>
            <a:off x="4059" y="3567"/>
            <a:ext cx="323" cy="282"/>
          </p:xfrm>
          <a:graphic>
            <a:graphicData uri="http://schemas.openxmlformats.org/presentationml/2006/ole">
              <mc:AlternateContent xmlns:mc="http://schemas.openxmlformats.org/markup-compatibility/2006">
                <mc:Choice xmlns:v="urn:schemas-microsoft-com:vml" Requires="v">
                  <p:oleObj name="Clip" r:id="rId19" imgW="1305000" imgH="1085760" progId="MS_ClipArt_Gallery.2">
                    <p:embed/>
                  </p:oleObj>
                </mc:Choice>
                <mc:Fallback>
                  <p:oleObj name="Clip" r:id="rId19" imgW="1305000" imgH="1085760" progId="MS_ClipArt_Gallery.2">
                    <p:embed/>
                    <p:pic>
                      <p:nvPicPr>
                        <p:cNvPr id="689164"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9" y="3567"/>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5" name="Object 13"/>
            <p:cNvGraphicFramePr>
              <a:graphicFrameLocks noChangeAspect="1"/>
            </p:cNvGraphicFramePr>
            <p:nvPr/>
          </p:nvGraphicFramePr>
          <p:xfrm>
            <a:off x="447" y="3004"/>
            <a:ext cx="323" cy="282"/>
          </p:xfrm>
          <a:graphic>
            <a:graphicData uri="http://schemas.openxmlformats.org/presentationml/2006/ole">
              <mc:AlternateContent xmlns:mc="http://schemas.openxmlformats.org/markup-compatibility/2006">
                <mc:Choice xmlns:v="urn:schemas-microsoft-com:vml" Requires="v">
                  <p:oleObj name="Clip" r:id="rId20" imgW="1305000" imgH="1085760" progId="MS_ClipArt_Gallery.2">
                    <p:embed/>
                  </p:oleObj>
                </mc:Choice>
                <mc:Fallback>
                  <p:oleObj name="Clip" r:id="rId20" imgW="1305000" imgH="1085760" progId="MS_ClipArt_Gallery.2">
                    <p:embed/>
                    <p:pic>
                      <p:nvPicPr>
                        <p:cNvPr id="689165"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 y="3004"/>
                          <a:ext cx="32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9166" name="Line 14"/>
            <p:cNvSpPr>
              <a:spLocks noChangeShapeType="1"/>
            </p:cNvSpPr>
            <p:nvPr/>
          </p:nvSpPr>
          <p:spPr bwMode="auto">
            <a:xfrm flipH="1">
              <a:off x="738" y="3140"/>
              <a:ext cx="4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67" name="Line 15"/>
            <p:cNvSpPr>
              <a:spLocks noChangeShapeType="1"/>
            </p:cNvSpPr>
            <p:nvPr/>
          </p:nvSpPr>
          <p:spPr bwMode="auto">
            <a:xfrm flipH="1">
              <a:off x="1038" y="3180"/>
              <a:ext cx="211" cy="2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68" name="Line 16"/>
            <p:cNvSpPr>
              <a:spLocks noChangeShapeType="1"/>
            </p:cNvSpPr>
            <p:nvPr/>
          </p:nvSpPr>
          <p:spPr bwMode="auto">
            <a:xfrm>
              <a:off x="1363" y="3204"/>
              <a:ext cx="56" cy="2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69" name="Line 17"/>
            <p:cNvSpPr>
              <a:spLocks noChangeShapeType="1"/>
            </p:cNvSpPr>
            <p:nvPr/>
          </p:nvSpPr>
          <p:spPr bwMode="auto">
            <a:xfrm flipH="1">
              <a:off x="2328" y="3172"/>
              <a:ext cx="268"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0" name="Line 18"/>
            <p:cNvSpPr>
              <a:spLocks noChangeShapeType="1"/>
            </p:cNvSpPr>
            <p:nvPr/>
          </p:nvSpPr>
          <p:spPr bwMode="auto">
            <a:xfrm flipH="1">
              <a:off x="2571" y="3188"/>
              <a:ext cx="98" cy="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1" name="Line 19"/>
            <p:cNvSpPr>
              <a:spLocks noChangeShapeType="1"/>
            </p:cNvSpPr>
            <p:nvPr/>
          </p:nvSpPr>
          <p:spPr bwMode="auto">
            <a:xfrm>
              <a:off x="2807" y="3140"/>
              <a:ext cx="178" cy="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2" name="Line 20"/>
            <p:cNvSpPr>
              <a:spLocks noChangeShapeType="1"/>
            </p:cNvSpPr>
            <p:nvPr/>
          </p:nvSpPr>
          <p:spPr bwMode="auto">
            <a:xfrm flipH="1">
              <a:off x="3797" y="3204"/>
              <a:ext cx="332" cy="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3" name="Line 21"/>
            <p:cNvSpPr>
              <a:spLocks noChangeShapeType="1"/>
            </p:cNvSpPr>
            <p:nvPr/>
          </p:nvSpPr>
          <p:spPr bwMode="auto">
            <a:xfrm flipH="1">
              <a:off x="4186" y="3180"/>
              <a:ext cx="8" cy="3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4" name="Line 22"/>
            <p:cNvSpPr>
              <a:spLocks noChangeShapeType="1"/>
            </p:cNvSpPr>
            <p:nvPr/>
          </p:nvSpPr>
          <p:spPr bwMode="auto">
            <a:xfrm>
              <a:off x="4283" y="3115"/>
              <a:ext cx="398" cy="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5" name="Line 23"/>
            <p:cNvSpPr>
              <a:spLocks noChangeShapeType="1"/>
            </p:cNvSpPr>
            <p:nvPr/>
          </p:nvSpPr>
          <p:spPr bwMode="auto">
            <a:xfrm flipH="1">
              <a:off x="1355" y="2134"/>
              <a:ext cx="1290" cy="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6" name="Line 24"/>
            <p:cNvSpPr>
              <a:spLocks noChangeShapeType="1"/>
            </p:cNvSpPr>
            <p:nvPr/>
          </p:nvSpPr>
          <p:spPr bwMode="auto">
            <a:xfrm>
              <a:off x="2766" y="2126"/>
              <a:ext cx="0" cy="9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77" name="Line 25"/>
            <p:cNvSpPr>
              <a:spLocks noChangeShapeType="1"/>
            </p:cNvSpPr>
            <p:nvPr/>
          </p:nvSpPr>
          <p:spPr bwMode="auto">
            <a:xfrm flipH="1" flipV="1">
              <a:off x="2888" y="2085"/>
              <a:ext cx="1160" cy="1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nvGrpSpPr>
            <p:cNvPr id="689178" name="Group 26"/>
            <p:cNvGrpSpPr>
              <a:grpSpLocks/>
            </p:cNvGrpSpPr>
            <p:nvPr/>
          </p:nvGrpSpPr>
          <p:grpSpPr bwMode="auto">
            <a:xfrm>
              <a:off x="3723" y="1565"/>
              <a:ext cx="150" cy="305"/>
              <a:chOff x="4180" y="783"/>
              <a:chExt cx="150" cy="307"/>
            </a:xfrm>
          </p:grpSpPr>
          <p:sp>
            <p:nvSpPr>
              <p:cNvPr id="689179" name="AutoShape 27"/>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0" name="Rectangle 28"/>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1" name="Rectangle 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2" name="AutoShape 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3" name="Line 31"/>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4" name="Line 32"/>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5" name="Rectangle 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6" name="Rectangle 34"/>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grpSp>
          <p:nvGrpSpPr>
            <p:cNvPr id="689187" name="Group 35"/>
            <p:cNvGrpSpPr>
              <a:grpSpLocks/>
            </p:cNvGrpSpPr>
            <p:nvPr/>
          </p:nvGrpSpPr>
          <p:grpSpPr bwMode="auto">
            <a:xfrm>
              <a:off x="3244" y="1255"/>
              <a:ext cx="150" cy="305"/>
              <a:chOff x="4180" y="783"/>
              <a:chExt cx="150" cy="307"/>
            </a:xfrm>
          </p:grpSpPr>
          <p:sp>
            <p:nvSpPr>
              <p:cNvPr id="689188" name="AutoShape 36"/>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89" name="Rectangle 37"/>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0" name="Rectangle 3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1" name="AutoShape 3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2" name="Line 40"/>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3" name="Line 41"/>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4" name="Rectangle 4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195" name="Rectangle 43"/>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sp>
          <p:nvSpPr>
            <p:cNvPr id="689196" name="Line 44"/>
            <p:cNvSpPr>
              <a:spLocks noChangeShapeType="1"/>
            </p:cNvSpPr>
            <p:nvPr/>
          </p:nvSpPr>
          <p:spPr bwMode="auto">
            <a:xfrm flipV="1">
              <a:off x="2953" y="1696"/>
              <a:ext cx="771" cy="2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197" name="Line 45"/>
            <p:cNvSpPr>
              <a:spLocks noChangeShapeType="1"/>
            </p:cNvSpPr>
            <p:nvPr/>
          </p:nvSpPr>
          <p:spPr bwMode="auto">
            <a:xfrm flipV="1">
              <a:off x="2823" y="1493"/>
              <a:ext cx="422" cy="4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nvGrpSpPr>
            <p:cNvPr id="689198" name="Group 46"/>
            <p:cNvGrpSpPr>
              <a:grpSpLocks/>
            </p:cNvGrpSpPr>
            <p:nvPr/>
          </p:nvGrpSpPr>
          <p:grpSpPr bwMode="auto">
            <a:xfrm>
              <a:off x="1791" y="1457"/>
              <a:ext cx="359" cy="180"/>
              <a:chOff x="533" y="321"/>
              <a:chExt cx="359" cy="180"/>
            </a:xfrm>
          </p:grpSpPr>
          <p:grpSp>
            <p:nvGrpSpPr>
              <p:cNvPr id="689199" name="Group 47"/>
              <p:cNvGrpSpPr>
                <a:grpSpLocks/>
              </p:cNvGrpSpPr>
              <p:nvPr/>
            </p:nvGrpSpPr>
            <p:grpSpPr bwMode="auto">
              <a:xfrm>
                <a:off x="533" y="321"/>
                <a:ext cx="359" cy="180"/>
                <a:chOff x="1009" y="655"/>
                <a:chExt cx="359" cy="180"/>
              </a:xfrm>
            </p:grpSpPr>
            <p:sp>
              <p:nvSpPr>
                <p:cNvPr id="689200" name="Oval 4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01" name="Line 4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02" name="Line 5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03" name="Rectangle 5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nb-NO" sz="2400">
                    <a:latin typeface="Times New Roman" pitchFamily="18" charset="0"/>
                  </a:endParaRPr>
                </a:p>
              </p:txBody>
            </p:sp>
            <p:sp>
              <p:nvSpPr>
                <p:cNvPr id="689204" name="Oval 5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nvGrpSpPr>
                <p:cNvPr id="689205" name="Group 53"/>
                <p:cNvGrpSpPr>
                  <a:grpSpLocks/>
                </p:cNvGrpSpPr>
                <p:nvPr/>
              </p:nvGrpSpPr>
              <p:grpSpPr bwMode="auto">
                <a:xfrm>
                  <a:off x="1095" y="681"/>
                  <a:ext cx="176" cy="68"/>
                  <a:chOff x="2848" y="848"/>
                  <a:chExt cx="140" cy="98"/>
                </a:xfrm>
              </p:grpSpPr>
              <p:sp>
                <p:nvSpPr>
                  <p:cNvPr id="689206" name="Line 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07" name="Line 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08" name="Line 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grpSp>
              <p:nvGrpSpPr>
                <p:cNvPr id="689209" name="Group 57"/>
                <p:cNvGrpSpPr>
                  <a:grpSpLocks/>
                </p:cNvGrpSpPr>
                <p:nvPr/>
              </p:nvGrpSpPr>
              <p:grpSpPr bwMode="auto">
                <a:xfrm flipV="1">
                  <a:off x="1095" y="680"/>
                  <a:ext cx="176" cy="68"/>
                  <a:chOff x="2848" y="848"/>
                  <a:chExt cx="140" cy="98"/>
                </a:xfrm>
              </p:grpSpPr>
              <p:sp>
                <p:nvSpPr>
                  <p:cNvPr id="689210" name="Line 5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11" name="Line 5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9212" name="Line 6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grpSp>
          <p:sp>
            <p:nvSpPr>
              <p:cNvPr id="689213" name="Line 6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sp>
          <p:nvSpPr>
            <p:cNvPr id="689214" name="Line 62"/>
            <p:cNvSpPr>
              <a:spLocks noChangeShapeType="1"/>
            </p:cNvSpPr>
            <p:nvPr/>
          </p:nvSpPr>
          <p:spPr bwMode="auto">
            <a:xfrm>
              <a:off x="2134" y="1590"/>
              <a:ext cx="543" cy="4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215" name="Line 63"/>
            <p:cNvSpPr>
              <a:spLocks noChangeShapeType="1"/>
            </p:cNvSpPr>
            <p:nvPr/>
          </p:nvSpPr>
          <p:spPr bwMode="auto">
            <a:xfrm flipH="1">
              <a:off x="1257" y="1525"/>
              <a:ext cx="5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nvGrpSpPr>
            <p:cNvPr id="689221" name="Group 69"/>
            <p:cNvGrpSpPr>
              <a:grpSpLocks/>
            </p:cNvGrpSpPr>
            <p:nvPr/>
          </p:nvGrpSpPr>
          <p:grpSpPr bwMode="auto">
            <a:xfrm>
              <a:off x="2563" y="1953"/>
              <a:ext cx="454" cy="176"/>
              <a:chOff x="3913" y="3140"/>
              <a:chExt cx="454" cy="176"/>
            </a:xfrm>
          </p:grpSpPr>
          <p:sp>
            <p:nvSpPr>
              <p:cNvPr id="689222" name="Rectangle 70"/>
              <p:cNvSpPr>
                <a:spLocks noChangeArrowheads="1"/>
              </p:cNvSpPr>
              <p:nvPr/>
            </p:nvSpPr>
            <p:spPr bwMode="auto">
              <a:xfrm>
                <a:off x="3913" y="3228"/>
                <a:ext cx="407" cy="88"/>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nb-NO"/>
              </a:p>
            </p:txBody>
          </p:sp>
          <p:sp>
            <p:nvSpPr>
              <p:cNvPr id="689223" name="Freeform 71"/>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Lst>
                <a:ahLst/>
                <a:cxnLst>
                  <a:cxn ang="0">
                    <a:pos x="T0" y="T1"/>
                  </a:cxn>
                  <a:cxn ang="0">
                    <a:pos x="T2" y="T3"/>
                  </a:cxn>
                  <a:cxn ang="0">
                    <a:pos x="T4" y="T5"/>
                  </a:cxn>
                  <a:cxn ang="0">
                    <a:pos x="T6" y="T7"/>
                  </a:cxn>
                </a:cxnLst>
                <a:rect l="0" t="0" r="r" b="b"/>
                <a:pathLst>
                  <a:path w="280" h="63">
                    <a:moveTo>
                      <a:pt x="0" y="63"/>
                    </a:moveTo>
                    <a:lnTo>
                      <a:pt x="37" y="62"/>
                    </a:lnTo>
                    <a:lnTo>
                      <a:pt x="219" y="0"/>
                    </a:lnTo>
                    <a:lnTo>
                      <a:pt x="280"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224" name="Freeform 72"/>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Lst>
                <a:ahLst/>
                <a:cxnLst>
                  <a:cxn ang="0">
                    <a:pos x="T0" y="T1"/>
                  </a:cxn>
                  <a:cxn ang="0">
                    <a:pos x="T2" y="T3"/>
                  </a:cxn>
                  <a:cxn ang="0">
                    <a:pos x="T4" y="T5"/>
                  </a:cxn>
                  <a:cxn ang="0">
                    <a:pos x="T6" y="T7"/>
                  </a:cxn>
                </a:cxnLst>
                <a:rect l="0" t="0" r="r" b="b"/>
                <a:pathLst>
                  <a:path w="148" h="74">
                    <a:moveTo>
                      <a:pt x="0" y="0"/>
                    </a:moveTo>
                    <a:lnTo>
                      <a:pt x="40" y="0"/>
                    </a:lnTo>
                    <a:lnTo>
                      <a:pt x="102" y="74"/>
                    </a:lnTo>
                    <a:lnTo>
                      <a:pt x="148" y="74"/>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grpSp>
          <p:nvGrpSpPr>
            <p:cNvPr id="689225" name="Group 73"/>
            <p:cNvGrpSpPr>
              <a:grpSpLocks/>
            </p:cNvGrpSpPr>
            <p:nvPr/>
          </p:nvGrpSpPr>
          <p:grpSpPr bwMode="auto">
            <a:xfrm>
              <a:off x="1067" y="3014"/>
              <a:ext cx="454" cy="176"/>
              <a:chOff x="3913" y="3140"/>
              <a:chExt cx="454" cy="176"/>
            </a:xfrm>
          </p:grpSpPr>
          <p:sp>
            <p:nvSpPr>
              <p:cNvPr id="689226" name="Rectangle 74"/>
              <p:cNvSpPr>
                <a:spLocks noChangeArrowheads="1"/>
              </p:cNvSpPr>
              <p:nvPr/>
            </p:nvSpPr>
            <p:spPr bwMode="auto">
              <a:xfrm>
                <a:off x="3913" y="3228"/>
                <a:ext cx="407" cy="88"/>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nb-NO"/>
              </a:p>
            </p:txBody>
          </p:sp>
          <p:sp>
            <p:nvSpPr>
              <p:cNvPr id="689227" name="Freeform 75"/>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Lst>
                <a:ahLst/>
                <a:cxnLst>
                  <a:cxn ang="0">
                    <a:pos x="T0" y="T1"/>
                  </a:cxn>
                  <a:cxn ang="0">
                    <a:pos x="T2" y="T3"/>
                  </a:cxn>
                  <a:cxn ang="0">
                    <a:pos x="T4" y="T5"/>
                  </a:cxn>
                  <a:cxn ang="0">
                    <a:pos x="T6" y="T7"/>
                  </a:cxn>
                </a:cxnLst>
                <a:rect l="0" t="0" r="r" b="b"/>
                <a:pathLst>
                  <a:path w="280" h="63">
                    <a:moveTo>
                      <a:pt x="0" y="63"/>
                    </a:moveTo>
                    <a:lnTo>
                      <a:pt x="37" y="62"/>
                    </a:lnTo>
                    <a:lnTo>
                      <a:pt x="219" y="0"/>
                    </a:lnTo>
                    <a:lnTo>
                      <a:pt x="280"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228" name="Freeform 76"/>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Lst>
                <a:ahLst/>
                <a:cxnLst>
                  <a:cxn ang="0">
                    <a:pos x="T0" y="T1"/>
                  </a:cxn>
                  <a:cxn ang="0">
                    <a:pos x="T2" y="T3"/>
                  </a:cxn>
                  <a:cxn ang="0">
                    <a:pos x="T4" y="T5"/>
                  </a:cxn>
                  <a:cxn ang="0">
                    <a:pos x="T6" y="T7"/>
                  </a:cxn>
                </a:cxnLst>
                <a:rect l="0" t="0" r="r" b="b"/>
                <a:pathLst>
                  <a:path w="148" h="74">
                    <a:moveTo>
                      <a:pt x="0" y="0"/>
                    </a:moveTo>
                    <a:lnTo>
                      <a:pt x="40" y="0"/>
                    </a:lnTo>
                    <a:lnTo>
                      <a:pt x="102" y="74"/>
                    </a:lnTo>
                    <a:lnTo>
                      <a:pt x="148" y="74"/>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grpSp>
          <p:nvGrpSpPr>
            <p:cNvPr id="689229" name="Group 77"/>
            <p:cNvGrpSpPr>
              <a:grpSpLocks/>
            </p:cNvGrpSpPr>
            <p:nvPr/>
          </p:nvGrpSpPr>
          <p:grpSpPr bwMode="auto">
            <a:xfrm>
              <a:off x="2466" y="3030"/>
              <a:ext cx="454" cy="176"/>
              <a:chOff x="3913" y="3140"/>
              <a:chExt cx="454" cy="176"/>
            </a:xfrm>
          </p:grpSpPr>
          <p:sp>
            <p:nvSpPr>
              <p:cNvPr id="689230" name="Rectangle 78"/>
              <p:cNvSpPr>
                <a:spLocks noChangeArrowheads="1"/>
              </p:cNvSpPr>
              <p:nvPr/>
            </p:nvSpPr>
            <p:spPr bwMode="auto">
              <a:xfrm>
                <a:off x="3913" y="3228"/>
                <a:ext cx="407" cy="88"/>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nb-NO"/>
              </a:p>
            </p:txBody>
          </p:sp>
          <p:sp>
            <p:nvSpPr>
              <p:cNvPr id="689231" name="Freeform 79"/>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Lst>
                <a:ahLst/>
                <a:cxnLst>
                  <a:cxn ang="0">
                    <a:pos x="T0" y="T1"/>
                  </a:cxn>
                  <a:cxn ang="0">
                    <a:pos x="T2" y="T3"/>
                  </a:cxn>
                  <a:cxn ang="0">
                    <a:pos x="T4" y="T5"/>
                  </a:cxn>
                  <a:cxn ang="0">
                    <a:pos x="T6" y="T7"/>
                  </a:cxn>
                </a:cxnLst>
                <a:rect l="0" t="0" r="r" b="b"/>
                <a:pathLst>
                  <a:path w="280" h="63">
                    <a:moveTo>
                      <a:pt x="0" y="63"/>
                    </a:moveTo>
                    <a:lnTo>
                      <a:pt x="37" y="62"/>
                    </a:lnTo>
                    <a:lnTo>
                      <a:pt x="219" y="0"/>
                    </a:lnTo>
                    <a:lnTo>
                      <a:pt x="280"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232" name="Freeform 80"/>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Lst>
                <a:ahLst/>
                <a:cxnLst>
                  <a:cxn ang="0">
                    <a:pos x="T0" y="T1"/>
                  </a:cxn>
                  <a:cxn ang="0">
                    <a:pos x="T2" y="T3"/>
                  </a:cxn>
                  <a:cxn ang="0">
                    <a:pos x="T4" y="T5"/>
                  </a:cxn>
                  <a:cxn ang="0">
                    <a:pos x="T6" y="T7"/>
                  </a:cxn>
                </a:cxnLst>
                <a:rect l="0" t="0" r="r" b="b"/>
                <a:pathLst>
                  <a:path w="148" h="74">
                    <a:moveTo>
                      <a:pt x="0" y="0"/>
                    </a:moveTo>
                    <a:lnTo>
                      <a:pt x="40" y="0"/>
                    </a:lnTo>
                    <a:lnTo>
                      <a:pt x="102" y="74"/>
                    </a:lnTo>
                    <a:lnTo>
                      <a:pt x="148" y="74"/>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grpSp>
          <p:nvGrpSpPr>
            <p:cNvPr id="689233" name="Group 81"/>
            <p:cNvGrpSpPr>
              <a:grpSpLocks/>
            </p:cNvGrpSpPr>
            <p:nvPr/>
          </p:nvGrpSpPr>
          <p:grpSpPr bwMode="auto">
            <a:xfrm>
              <a:off x="3915" y="3054"/>
              <a:ext cx="454" cy="176"/>
              <a:chOff x="3913" y="3140"/>
              <a:chExt cx="454" cy="176"/>
            </a:xfrm>
          </p:grpSpPr>
          <p:sp>
            <p:nvSpPr>
              <p:cNvPr id="689234" name="Rectangle 82"/>
              <p:cNvSpPr>
                <a:spLocks noChangeArrowheads="1"/>
              </p:cNvSpPr>
              <p:nvPr/>
            </p:nvSpPr>
            <p:spPr bwMode="auto">
              <a:xfrm>
                <a:off x="3913" y="3228"/>
                <a:ext cx="407" cy="88"/>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nb-NO"/>
              </a:p>
            </p:txBody>
          </p:sp>
          <p:sp>
            <p:nvSpPr>
              <p:cNvPr id="689235" name="Freeform 83"/>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Lst>
                <a:ahLst/>
                <a:cxnLst>
                  <a:cxn ang="0">
                    <a:pos x="T0" y="T1"/>
                  </a:cxn>
                  <a:cxn ang="0">
                    <a:pos x="T2" y="T3"/>
                  </a:cxn>
                  <a:cxn ang="0">
                    <a:pos x="T4" y="T5"/>
                  </a:cxn>
                  <a:cxn ang="0">
                    <a:pos x="T6" y="T7"/>
                  </a:cxn>
                </a:cxnLst>
                <a:rect l="0" t="0" r="r" b="b"/>
                <a:pathLst>
                  <a:path w="280" h="63">
                    <a:moveTo>
                      <a:pt x="0" y="63"/>
                    </a:moveTo>
                    <a:lnTo>
                      <a:pt x="37" y="62"/>
                    </a:lnTo>
                    <a:lnTo>
                      <a:pt x="219" y="0"/>
                    </a:lnTo>
                    <a:lnTo>
                      <a:pt x="280"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89236" name="Freeform 84"/>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Lst>
                <a:ahLst/>
                <a:cxnLst>
                  <a:cxn ang="0">
                    <a:pos x="T0" y="T1"/>
                  </a:cxn>
                  <a:cxn ang="0">
                    <a:pos x="T2" y="T3"/>
                  </a:cxn>
                  <a:cxn ang="0">
                    <a:pos x="T4" y="T5"/>
                  </a:cxn>
                  <a:cxn ang="0">
                    <a:pos x="T6" y="T7"/>
                  </a:cxn>
                </a:cxnLst>
                <a:rect l="0" t="0" r="r" b="b"/>
                <a:pathLst>
                  <a:path w="148" h="74">
                    <a:moveTo>
                      <a:pt x="0" y="0"/>
                    </a:moveTo>
                    <a:lnTo>
                      <a:pt x="40" y="0"/>
                    </a:lnTo>
                    <a:lnTo>
                      <a:pt x="102" y="74"/>
                    </a:lnTo>
                    <a:lnTo>
                      <a:pt x="148" y="74"/>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grpSp>
      <p:sp>
        <p:nvSpPr>
          <p:cNvPr id="689238" name="Text Box 86"/>
          <p:cNvSpPr txBox="1">
            <a:spLocks noChangeArrowheads="1"/>
          </p:cNvSpPr>
          <p:nvPr>
            <p:custDataLst>
              <p:tags r:id="rId5"/>
            </p:custDataLst>
          </p:nvPr>
        </p:nvSpPr>
        <p:spPr bwMode="auto">
          <a:xfrm>
            <a:off x="1662113" y="4438651"/>
            <a:ext cx="13596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t>Administration</a:t>
            </a:r>
            <a:endParaRPr lang="en-US" dirty="0"/>
          </a:p>
        </p:txBody>
      </p:sp>
      <p:sp>
        <p:nvSpPr>
          <p:cNvPr id="689239" name="Text Box 87"/>
          <p:cNvSpPr txBox="1">
            <a:spLocks noChangeArrowheads="1"/>
          </p:cNvSpPr>
          <p:nvPr>
            <p:custDataLst>
              <p:tags r:id="rId6"/>
            </p:custDataLst>
          </p:nvPr>
        </p:nvSpPr>
        <p:spPr bwMode="auto">
          <a:xfrm>
            <a:off x="2909889" y="4629151"/>
            <a:ext cx="1220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t>Professional </a:t>
            </a:r>
            <a:br>
              <a:rPr lang="en-US" sz="1400" dirty="0"/>
            </a:br>
            <a:r>
              <a:rPr lang="en-US" sz="1400" dirty="0"/>
              <a:t>staff</a:t>
            </a:r>
            <a:endParaRPr lang="en-US" dirty="0"/>
          </a:p>
        </p:txBody>
      </p:sp>
      <p:sp>
        <p:nvSpPr>
          <p:cNvPr id="689240" name="Text Box 88"/>
          <p:cNvSpPr txBox="1">
            <a:spLocks noChangeArrowheads="1"/>
          </p:cNvSpPr>
          <p:nvPr>
            <p:custDataLst>
              <p:tags r:id="rId7"/>
            </p:custDataLst>
          </p:nvPr>
        </p:nvSpPr>
        <p:spPr bwMode="auto">
          <a:xfrm>
            <a:off x="4216401" y="4551364"/>
            <a:ext cx="8915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t>Students</a:t>
            </a:r>
            <a:endParaRPr lang="en-US" dirty="0"/>
          </a:p>
        </p:txBody>
      </p:sp>
      <p:sp>
        <p:nvSpPr>
          <p:cNvPr id="689241" name="Text Box 89"/>
          <p:cNvSpPr txBox="1">
            <a:spLocks noChangeArrowheads="1"/>
          </p:cNvSpPr>
          <p:nvPr>
            <p:custDataLst>
              <p:tags r:id="rId8"/>
            </p:custDataLst>
          </p:nvPr>
        </p:nvSpPr>
        <p:spPr bwMode="auto">
          <a:xfrm>
            <a:off x="2035176" y="1876425"/>
            <a:ext cx="31470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What's wrong with this LAN?</a:t>
            </a:r>
          </a:p>
        </p:txBody>
      </p:sp>
      <p:sp>
        <p:nvSpPr>
          <p:cNvPr id="86" name="Slide Number Placeholder 4">
            <a:extLst>
              <a:ext uri="{FF2B5EF4-FFF2-40B4-BE49-F238E27FC236}">
                <a16:creationId xmlns:a16="http://schemas.microsoft.com/office/drawing/2014/main" id="{6779A07A-BC2A-470A-8B56-3953DEA81835}"/>
              </a:ext>
            </a:extLst>
          </p:cNvPr>
          <p:cNvSpPr>
            <a:spLocks noGrp="1"/>
          </p:cNvSpPr>
          <p:nvPr>
            <p:ph type="sldNum" sz="quarter" idx="12"/>
            <p:custDataLst>
              <p:tags r:id="rId9"/>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73</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0843242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9155">
                                            <p:txEl>
                                              <p:pRg st="0" end="0"/>
                                            </p:txEl>
                                          </p:spTgt>
                                        </p:tgtEl>
                                        <p:attrNameLst>
                                          <p:attrName>style.visibility</p:attrName>
                                        </p:attrNameLst>
                                      </p:cBhvr>
                                      <p:to>
                                        <p:strVal val="visible"/>
                                      </p:to>
                                    </p:set>
                                    <p:anim calcmode="lin" valueType="num">
                                      <p:cBhvr additive="base">
                                        <p:cTn id="7" dur="500" fill="hold"/>
                                        <p:tgtEl>
                                          <p:spTgt spid="689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9155">
                                            <p:txEl>
                                              <p:pRg st="1" end="1"/>
                                            </p:txEl>
                                          </p:spTgt>
                                        </p:tgtEl>
                                        <p:attrNameLst>
                                          <p:attrName>style.visibility</p:attrName>
                                        </p:attrNameLst>
                                      </p:cBhvr>
                                      <p:to>
                                        <p:strVal val="visible"/>
                                      </p:to>
                                    </p:set>
                                    <p:anim calcmode="lin" valueType="num">
                                      <p:cBhvr additive="base">
                                        <p:cTn id="13" dur="500" fill="hold"/>
                                        <p:tgtEl>
                                          <p:spTgt spid="689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915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89155">
                                            <p:txEl>
                                              <p:pRg st="2" end="2"/>
                                            </p:txEl>
                                          </p:spTgt>
                                        </p:tgtEl>
                                        <p:attrNameLst>
                                          <p:attrName>style.visibility</p:attrName>
                                        </p:attrNameLst>
                                      </p:cBhvr>
                                      <p:to>
                                        <p:strVal val="visible"/>
                                      </p:to>
                                    </p:set>
                                    <p:anim calcmode="lin" valueType="num">
                                      <p:cBhvr additive="base">
                                        <p:cTn id="17" dur="500" fill="hold"/>
                                        <p:tgtEl>
                                          <p:spTgt spid="6891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891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389" name="Rectangle 213"/>
          <p:cNvSpPr>
            <a:spLocks noChangeArrowheads="1"/>
          </p:cNvSpPr>
          <p:nvPr>
            <p:custDataLst>
              <p:tags r:id="rId2"/>
            </p:custDataLst>
          </p:nvPr>
        </p:nvSpPr>
        <p:spPr bwMode="auto">
          <a:xfrm>
            <a:off x="5041900" y="2613025"/>
            <a:ext cx="279400" cy="2286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90440" name="Cloud"/>
          <p:cNvSpPr>
            <a:spLocks noChangeAspect="1" noEditPoints="1" noChangeArrowheads="1"/>
          </p:cNvSpPr>
          <p:nvPr>
            <p:custDataLst>
              <p:tags r:id="rId3"/>
            </p:custDataLst>
          </p:nvPr>
        </p:nvSpPr>
        <p:spPr bwMode="auto">
          <a:xfrm>
            <a:off x="6084889" y="4090989"/>
            <a:ext cx="4516437" cy="121443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nb-NO"/>
          </a:p>
        </p:txBody>
      </p:sp>
      <p:sp>
        <p:nvSpPr>
          <p:cNvPr id="690439" name="Rectangle 263"/>
          <p:cNvSpPr>
            <a:spLocks noChangeArrowheads="1"/>
          </p:cNvSpPr>
          <p:nvPr>
            <p:custDataLst>
              <p:tags r:id="rId4"/>
            </p:custDataLst>
          </p:nvPr>
        </p:nvSpPr>
        <p:spPr bwMode="auto">
          <a:xfrm>
            <a:off x="6659564" y="4583114"/>
            <a:ext cx="269875" cy="2047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90438" name="Rectangle 262"/>
          <p:cNvSpPr>
            <a:spLocks noChangeArrowheads="1"/>
          </p:cNvSpPr>
          <p:nvPr>
            <p:custDataLst>
              <p:tags r:id="rId5"/>
            </p:custDataLst>
          </p:nvPr>
        </p:nvSpPr>
        <p:spPr bwMode="auto">
          <a:xfrm>
            <a:off x="9588500" y="4811714"/>
            <a:ext cx="279400" cy="2381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90388" name="Rectangle 212"/>
          <p:cNvSpPr>
            <a:spLocks noChangeArrowheads="1"/>
          </p:cNvSpPr>
          <p:nvPr>
            <p:custDataLst>
              <p:tags r:id="rId6"/>
            </p:custDataLst>
          </p:nvPr>
        </p:nvSpPr>
        <p:spPr bwMode="auto">
          <a:xfrm>
            <a:off x="2968625" y="2397125"/>
            <a:ext cx="273050" cy="1968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90178" name="Rectangle 2"/>
          <p:cNvSpPr>
            <a:spLocks noGrp="1" noChangeArrowheads="1"/>
          </p:cNvSpPr>
          <p:nvPr>
            <p:ph type="title"/>
            <p:custDataLst>
              <p:tags r:id="rId7"/>
            </p:custDataLst>
          </p:nvPr>
        </p:nvSpPr>
        <p:spPr>
          <a:xfrm>
            <a:off x="1919536" y="188640"/>
            <a:ext cx="3509714" cy="634082"/>
          </a:xfrm>
        </p:spPr>
        <p:txBody>
          <a:bodyPr>
            <a:normAutofit/>
          </a:bodyPr>
          <a:lstStyle/>
          <a:p>
            <a:r>
              <a:rPr lang="en-US" dirty="0">
                <a:solidFill>
                  <a:srgbClr val="FF0000"/>
                </a:solidFill>
              </a:rPr>
              <a:t>V</a:t>
            </a:r>
            <a:r>
              <a:rPr lang="en-US" dirty="0"/>
              <a:t>irtual </a:t>
            </a:r>
            <a:r>
              <a:rPr lang="en-US" dirty="0">
                <a:solidFill>
                  <a:srgbClr val="FF0000"/>
                </a:solidFill>
              </a:rPr>
              <a:t>LAN</a:t>
            </a:r>
          </a:p>
        </p:txBody>
      </p:sp>
      <p:sp>
        <p:nvSpPr>
          <p:cNvPr id="690179" name="Rectangle 3"/>
          <p:cNvSpPr>
            <a:spLocks noGrp="1" noChangeArrowheads="1"/>
          </p:cNvSpPr>
          <p:nvPr>
            <p:ph idx="1"/>
            <p:custDataLst>
              <p:tags r:id="rId8"/>
            </p:custDataLst>
          </p:nvPr>
        </p:nvSpPr>
        <p:spPr>
          <a:xfrm>
            <a:off x="1595438" y="990600"/>
            <a:ext cx="4926012" cy="1625600"/>
          </a:xfrm>
        </p:spPr>
        <p:txBody>
          <a:bodyPr/>
          <a:lstStyle/>
          <a:p>
            <a:pPr>
              <a:buFont typeface="ZapfDingbats" pitchFamily="82" charset="2"/>
              <a:buNone/>
            </a:pPr>
            <a:r>
              <a:rPr lang="en-US" sz="2000" dirty="0">
                <a:solidFill>
                  <a:srgbClr val="FF0000"/>
                </a:solidFill>
              </a:rPr>
              <a:t>Port-based VLAN</a:t>
            </a:r>
            <a:r>
              <a:rPr lang="en-US" sz="2000" dirty="0"/>
              <a:t>: switch ports are grouped (with switch management software) such a </a:t>
            </a:r>
            <a:r>
              <a:rPr lang="en-US" sz="2000" i="1" dirty="0">
                <a:solidFill>
                  <a:srgbClr val="FF0000"/>
                </a:solidFill>
              </a:rPr>
              <a:t>single </a:t>
            </a:r>
            <a:r>
              <a:rPr lang="en-US" sz="2000" dirty="0"/>
              <a:t>physical switch ……</a:t>
            </a:r>
          </a:p>
          <a:p>
            <a:endParaRPr lang="en-US" sz="2000" dirty="0"/>
          </a:p>
        </p:txBody>
      </p:sp>
      <p:grpSp>
        <p:nvGrpSpPr>
          <p:cNvPr id="5" name="Group 4"/>
          <p:cNvGrpSpPr/>
          <p:nvPr>
            <p:custDataLst>
              <p:tags r:id="rId9"/>
            </p:custDataLst>
          </p:nvPr>
        </p:nvGrpSpPr>
        <p:grpSpPr>
          <a:xfrm>
            <a:off x="7305676" y="970599"/>
            <a:ext cx="3216275" cy="2637492"/>
            <a:chOff x="76994" y="928969"/>
            <a:chExt cx="3216275" cy="2637492"/>
          </a:xfrm>
        </p:grpSpPr>
        <p:sp>
          <p:nvSpPr>
            <p:cNvPr id="690261" name="Text Box 85"/>
            <p:cNvSpPr txBox="1">
              <a:spLocks noChangeArrowheads="1"/>
            </p:cNvSpPr>
            <p:nvPr>
              <p:custDataLst>
                <p:tags r:id="rId78"/>
              </p:custDataLst>
            </p:nvPr>
          </p:nvSpPr>
          <p:spPr bwMode="auto">
            <a:xfrm>
              <a:off x="237332" y="1627469"/>
              <a:ext cx="294481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Switch (s) that support VLAN can be configured to define more </a:t>
              </a:r>
              <a:r>
                <a:rPr lang="en-US" sz="2000" b="1" u="sng" dirty="0">
                  <a:solidFill>
                    <a:srgbClr val="FF0000"/>
                  </a:solidFill>
                </a:rPr>
                <a:t>virtual </a:t>
              </a:r>
              <a:r>
                <a:rPr lang="en-US" sz="2000" dirty="0"/>
                <a:t>LAN in a simple physical LAN.</a:t>
              </a:r>
            </a:p>
          </p:txBody>
        </p:sp>
        <p:sp>
          <p:nvSpPr>
            <p:cNvPr id="690262" name="Rectangle 86"/>
            <p:cNvSpPr>
              <a:spLocks noChangeArrowheads="1"/>
            </p:cNvSpPr>
            <p:nvPr>
              <p:custDataLst>
                <p:tags r:id="rId79"/>
              </p:custDataLst>
            </p:nvPr>
          </p:nvSpPr>
          <p:spPr bwMode="auto">
            <a:xfrm>
              <a:off x="76994" y="1251744"/>
              <a:ext cx="3216275" cy="231471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90263" name="Text Box 87"/>
            <p:cNvSpPr txBox="1">
              <a:spLocks noChangeArrowheads="1"/>
            </p:cNvSpPr>
            <p:nvPr>
              <p:custDataLst>
                <p:tags r:id="rId80"/>
              </p:custDataLst>
            </p:nvPr>
          </p:nvSpPr>
          <p:spPr bwMode="auto">
            <a:xfrm>
              <a:off x="237332" y="928969"/>
              <a:ext cx="1837362"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rgbClr val="FF0000"/>
                  </a:solidFill>
                </a:rPr>
                <a:t>Virtual Local </a:t>
              </a:r>
            </a:p>
            <a:p>
              <a:r>
                <a:rPr lang="en-US" sz="2000" b="1" dirty="0">
                  <a:solidFill>
                    <a:srgbClr val="FF0000"/>
                  </a:solidFill>
                </a:rPr>
                <a:t>Area Network</a:t>
              </a:r>
            </a:p>
          </p:txBody>
        </p:sp>
      </p:grpSp>
      <p:sp>
        <p:nvSpPr>
          <p:cNvPr id="690264" name="Rectangle 80"/>
          <p:cNvSpPr>
            <a:spLocks noChangeArrowheads="1"/>
          </p:cNvSpPr>
          <p:nvPr>
            <p:custDataLst>
              <p:tags r:id="rId10"/>
            </p:custDataLst>
          </p:nvPr>
        </p:nvSpPr>
        <p:spPr bwMode="auto">
          <a:xfrm>
            <a:off x="2960688" y="260667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265" name="Rectangle 77"/>
          <p:cNvSpPr>
            <a:spLocks noChangeArrowheads="1"/>
          </p:cNvSpPr>
          <p:nvPr>
            <p:custDataLst>
              <p:tags r:id="rId11"/>
            </p:custDataLst>
          </p:nvPr>
        </p:nvSpPr>
        <p:spPr bwMode="auto">
          <a:xfrm>
            <a:off x="5032376" y="238760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266" name="Rectangle 76"/>
          <p:cNvSpPr>
            <a:spLocks noChangeArrowheads="1"/>
          </p:cNvSpPr>
          <p:nvPr>
            <p:custDataLst>
              <p:tags r:id="rId12"/>
            </p:custDataLst>
          </p:nvPr>
        </p:nvSpPr>
        <p:spPr bwMode="auto">
          <a:xfrm>
            <a:off x="4141789" y="239236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267" name="Rectangle 75"/>
          <p:cNvSpPr>
            <a:spLocks noChangeArrowheads="1"/>
          </p:cNvSpPr>
          <p:nvPr>
            <p:custDataLst>
              <p:tags r:id="rId13"/>
            </p:custDataLst>
          </p:nvPr>
        </p:nvSpPr>
        <p:spPr bwMode="auto">
          <a:xfrm>
            <a:off x="3246438" y="2392364"/>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268" name="Rectangle 2"/>
          <p:cNvSpPr>
            <a:spLocks noChangeArrowheads="1"/>
          </p:cNvSpPr>
          <p:nvPr>
            <p:custDataLst>
              <p:tags r:id="rId14"/>
            </p:custDataLst>
          </p:nvPr>
        </p:nvSpPr>
        <p:spPr bwMode="auto">
          <a:xfrm>
            <a:off x="2960689" y="2384426"/>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nb-NO">
              <a:latin typeface="Arial" charset="0"/>
            </a:endParaRPr>
          </a:p>
        </p:txBody>
      </p:sp>
      <p:sp>
        <p:nvSpPr>
          <p:cNvPr id="690269" name="Line 3"/>
          <p:cNvSpPr>
            <a:spLocks noChangeShapeType="1"/>
          </p:cNvSpPr>
          <p:nvPr>
            <p:custDataLst>
              <p:tags r:id="rId15"/>
            </p:custDataLst>
          </p:nvPr>
        </p:nvSpPr>
        <p:spPr bwMode="auto">
          <a:xfrm>
            <a:off x="2962275" y="2600326"/>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70" name="Text Box 6"/>
          <p:cNvSpPr txBox="1">
            <a:spLocks noChangeArrowheads="1"/>
          </p:cNvSpPr>
          <p:nvPr>
            <p:custDataLst>
              <p:tags r:id="rId16"/>
            </p:custDataLst>
          </p:nvPr>
        </p:nvSpPr>
        <p:spPr bwMode="auto">
          <a:xfrm>
            <a:off x="2878138" y="2343151"/>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a:t>
            </a:r>
          </a:p>
        </p:txBody>
      </p:sp>
      <p:sp>
        <p:nvSpPr>
          <p:cNvPr id="690271" name="Line 7"/>
          <p:cNvSpPr>
            <a:spLocks noChangeShapeType="1"/>
          </p:cNvSpPr>
          <p:nvPr>
            <p:custDataLst>
              <p:tags r:id="rId17"/>
            </p:custDataLst>
          </p:nvPr>
        </p:nvSpPr>
        <p:spPr bwMode="auto">
          <a:xfrm>
            <a:off x="4141788" y="2389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72" name="AutoShape 8"/>
          <p:cNvSpPr>
            <a:spLocks noChangeArrowheads="1"/>
          </p:cNvSpPr>
          <p:nvPr>
            <p:custDataLst>
              <p:tags r:id="rId18"/>
            </p:custDataLst>
          </p:nvPr>
        </p:nvSpPr>
        <p:spPr bwMode="auto">
          <a:xfrm>
            <a:off x="2932114" y="2125664"/>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nb-NO">
              <a:latin typeface="Arial" charset="0"/>
            </a:endParaRPr>
          </a:p>
        </p:txBody>
      </p:sp>
      <p:sp>
        <p:nvSpPr>
          <p:cNvPr id="690273" name="Freeform 9"/>
          <p:cNvSpPr>
            <a:spLocks/>
          </p:cNvSpPr>
          <p:nvPr>
            <p:custDataLst>
              <p:tags r:id="rId19"/>
            </p:custDataLst>
          </p:nvPr>
        </p:nvSpPr>
        <p:spPr bwMode="auto">
          <a:xfrm>
            <a:off x="5335589" y="2128839"/>
            <a:ext cx="763587" cy="720725"/>
          </a:xfrm>
          <a:custGeom>
            <a:avLst/>
            <a:gdLst>
              <a:gd name="T0" fmla="*/ 0 w 232"/>
              <a:gd name="T1" fmla="*/ 454 h 454"/>
              <a:gd name="T2" fmla="*/ 232 w 232"/>
              <a:gd name="T3" fmla="*/ 274 h 454"/>
              <a:gd name="T4" fmla="*/ 229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nb-NO">
              <a:latin typeface="Arial" charset="0"/>
            </a:endParaRPr>
          </a:p>
        </p:txBody>
      </p:sp>
      <p:sp>
        <p:nvSpPr>
          <p:cNvPr id="690274" name="Freeform 10"/>
          <p:cNvSpPr>
            <a:spLocks/>
          </p:cNvSpPr>
          <p:nvPr>
            <p:custDataLst>
              <p:tags r:id="rId20"/>
            </p:custDataLst>
          </p:nvPr>
        </p:nvSpPr>
        <p:spPr bwMode="auto">
          <a:xfrm>
            <a:off x="3333750" y="2173288"/>
            <a:ext cx="2228850" cy="150812"/>
          </a:xfrm>
          <a:custGeom>
            <a:avLst/>
            <a:gdLst>
              <a:gd name="T0" fmla="*/ 0 w 678"/>
              <a:gd name="T1" fmla="*/ 110 h 110"/>
              <a:gd name="T2" fmla="*/ 148 w 678"/>
              <a:gd name="T3" fmla="*/ 108 h 110"/>
              <a:gd name="T4" fmla="*/ 567 w 678"/>
              <a:gd name="T5" fmla="*/ 0 h 110"/>
              <a:gd name="T6" fmla="*/ 67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nb-NO">
              <a:latin typeface="Arial" charset="0"/>
            </a:endParaRPr>
          </a:p>
        </p:txBody>
      </p:sp>
      <p:sp>
        <p:nvSpPr>
          <p:cNvPr id="690275" name="Freeform 11"/>
          <p:cNvSpPr>
            <a:spLocks/>
          </p:cNvSpPr>
          <p:nvPr>
            <p:custDataLst>
              <p:tags r:id="rId21"/>
            </p:custDataLst>
          </p:nvPr>
        </p:nvSpPr>
        <p:spPr bwMode="auto">
          <a:xfrm>
            <a:off x="3806826" y="2173289"/>
            <a:ext cx="1420813" cy="166687"/>
          </a:xfrm>
          <a:custGeom>
            <a:avLst/>
            <a:gdLst>
              <a:gd name="T0" fmla="*/ 0 w 432"/>
              <a:gd name="T1" fmla="*/ 0 h 105"/>
              <a:gd name="T2" fmla="*/ 85 w 432"/>
              <a:gd name="T3" fmla="*/ 0 h 105"/>
              <a:gd name="T4" fmla="*/ 307 w 432"/>
              <a:gd name="T5" fmla="*/ 105 h 105"/>
              <a:gd name="T6" fmla="*/ 432 w 432"/>
              <a:gd name="T7" fmla="*/ 105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nb-NO">
              <a:latin typeface="Arial" charset="0"/>
            </a:endParaRPr>
          </a:p>
        </p:txBody>
      </p:sp>
      <p:sp>
        <p:nvSpPr>
          <p:cNvPr id="690276" name="Line 17"/>
          <p:cNvSpPr>
            <a:spLocks noChangeShapeType="1"/>
          </p:cNvSpPr>
          <p:nvPr>
            <p:custDataLst>
              <p:tags r:id="rId22"/>
            </p:custDataLst>
          </p:nvPr>
        </p:nvSpPr>
        <p:spPr bwMode="auto">
          <a:xfrm>
            <a:off x="4741863" y="2393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77" name="Line 18"/>
          <p:cNvSpPr>
            <a:spLocks noChangeShapeType="1"/>
          </p:cNvSpPr>
          <p:nvPr>
            <p:custDataLst>
              <p:tags r:id="rId23"/>
            </p:custDataLst>
          </p:nvPr>
        </p:nvSpPr>
        <p:spPr bwMode="auto">
          <a:xfrm>
            <a:off x="3541713" y="2389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78" name="Line 21"/>
          <p:cNvSpPr>
            <a:spLocks noChangeShapeType="1"/>
          </p:cNvSpPr>
          <p:nvPr>
            <p:custDataLst>
              <p:tags r:id="rId24"/>
            </p:custDataLst>
          </p:nvPr>
        </p:nvSpPr>
        <p:spPr bwMode="auto">
          <a:xfrm>
            <a:off x="3251200" y="23860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79" name="Line 22"/>
          <p:cNvSpPr>
            <a:spLocks noChangeShapeType="1"/>
          </p:cNvSpPr>
          <p:nvPr>
            <p:custDataLst>
              <p:tags r:id="rId25"/>
            </p:custDataLst>
          </p:nvPr>
        </p:nvSpPr>
        <p:spPr bwMode="auto">
          <a:xfrm>
            <a:off x="2960688" y="2398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80" name="Line 23"/>
          <p:cNvSpPr>
            <a:spLocks noChangeShapeType="1"/>
          </p:cNvSpPr>
          <p:nvPr>
            <p:custDataLst>
              <p:tags r:id="rId26"/>
            </p:custDataLst>
          </p:nvPr>
        </p:nvSpPr>
        <p:spPr bwMode="auto">
          <a:xfrm>
            <a:off x="3822700" y="2393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81" name="Line 24"/>
          <p:cNvSpPr>
            <a:spLocks noChangeShapeType="1"/>
          </p:cNvSpPr>
          <p:nvPr>
            <p:custDataLst>
              <p:tags r:id="rId27"/>
            </p:custDataLst>
          </p:nvPr>
        </p:nvSpPr>
        <p:spPr bwMode="auto">
          <a:xfrm>
            <a:off x="4446588" y="2389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82" name="Line 25"/>
          <p:cNvSpPr>
            <a:spLocks noChangeShapeType="1"/>
          </p:cNvSpPr>
          <p:nvPr>
            <p:custDataLst>
              <p:tags r:id="rId28"/>
            </p:custDataLst>
          </p:nvPr>
        </p:nvSpPr>
        <p:spPr bwMode="auto">
          <a:xfrm>
            <a:off x="5037138" y="2384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83" name="Text Box 26"/>
          <p:cNvSpPr txBox="1">
            <a:spLocks noChangeArrowheads="1"/>
          </p:cNvSpPr>
          <p:nvPr>
            <p:custDataLst>
              <p:tags r:id="rId29"/>
            </p:custDataLst>
          </p:nvPr>
        </p:nvSpPr>
        <p:spPr bwMode="auto">
          <a:xfrm>
            <a:off x="3759200" y="2552701"/>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8</a:t>
            </a:r>
          </a:p>
        </p:txBody>
      </p:sp>
      <p:sp>
        <p:nvSpPr>
          <p:cNvPr id="690284" name="Text Box 27"/>
          <p:cNvSpPr txBox="1">
            <a:spLocks noChangeArrowheads="1"/>
          </p:cNvSpPr>
          <p:nvPr>
            <p:custDataLst>
              <p:tags r:id="rId30"/>
            </p:custDataLst>
          </p:nvPr>
        </p:nvSpPr>
        <p:spPr bwMode="auto">
          <a:xfrm>
            <a:off x="4078288" y="2338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9</a:t>
            </a:r>
          </a:p>
        </p:txBody>
      </p:sp>
      <p:sp>
        <p:nvSpPr>
          <p:cNvPr id="690285" name="Text Box 28"/>
          <p:cNvSpPr txBox="1">
            <a:spLocks noChangeArrowheads="1"/>
          </p:cNvSpPr>
          <p:nvPr>
            <p:custDataLst>
              <p:tags r:id="rId31"/>
            </p:custDataLst>
          </p:nvPr>
        </p:nvSpPr>
        <p:spPr bwMode="auto">
          <a:xfrm>
            <a:off x="4954588" y="2557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16</a:t>
            </a:r>
          </a:p>
        </p:txBody>
      </p:sp>
      <p:sp>
        <p:nvSpPr>
          <p:cNvPr id="690286" name="Text Box 29"/>
          <p:cNvSpPr txBox="1">
            <a:spLocks noChangeArrowheads="1"/>
          </p:cNvSpPr>
          <p:nvPr>
            <p:custDataLst>
              <p:tags r:id="rId32"/>
            </p:custDataLst>
          </p:nvPr>
        </p:nvSpPr>
        <p:spPr bwMode="auto">
          <a:xfrm>
            <a:off x="4059238" y="2557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10</a:t>
            </a:r>
          </a:p>
        </p:txBody>
      </p:sp>
      <p:sp>
        <p:nvSpPr>
          <p:cNvPr id="690287" name="Text Box 30"/>
          <p:cNvSpPr txBox="1">
            <a:spLocks noChangeArrowheads="1"/>
          </p:cNvSpPr>
          <p:nvPr>
            <p:custDataLst>
              <p:tags r:id="rId33"/>
            </p:custDataLst>
          </p:nvPr>
        </p:nvSpPr>
        <p:spPr bwMode="auto">
          <a:xfrm>
            <a:off x="2887663" y="2543176"/>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2</a:t>
            </a:r>
          </a:p>
        </p:txBody>
      </p:sp>
      <p:sp>
        <p:nvSpPr>
          <p:cNvPr id="690289" name="Text Box 57"/>
          <p:cNvSpPr txBox="1">
            <a:spLocks noChangeArrowheads="1"/>
          </p:cNvSpPr>
          <p:nvPr>
            <p:custDataLst>
              <p:tags r:id="rId34"/>
            </p:custDataLst>
          </p:nvPr>
        </p:nvSpPr>
        <p:spPr bwMode="auto">
          <a:xfrm>
            <a:off x="3754438" y="2338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7</a:t>
            </a:r>
          </a:p>
        </p:txBody>
      </p:sp>
      <p:pic>
        <p:nvPicPr>
          <p:cNvPr id="690290" name="Picture 58" descr="terminal"/>
          <p:cNvPicPr>
            <a:picLocks noChangeAspect="1" noChangeArrowheads="1"/>
          </p:cNvPicPr>
          <p:nvPr>
            <p:custDataLst>
              <p:tags r:id="rId35"/>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1992314" y="2982913"/>
            <a:ext cx="496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291" name="Picture 59" descr="terminal"/>
          <p:cNvPicPr>
            <a:picLocks noChangeAspect="1" noChangeArrowheads="1"/>
          </p:cNvPicPr>
          <p:nvPr>
            <p:custDataLst>
              <p:tags r:id="rId36"/>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2386014" y="3122613"/>
            <a:ext cx="496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292" name="Picture 60" descr="terminal"/>
          <p:cNvPicPr>
            <a:picLocks noChangeAspect="1" noChangeArrowheads="1"/>
          </p:cNvPicPr>
          <p:nvPr>
            <p:custDataLst>
              <p:tags r:id="rId37"/>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3121025" y="3078163"/>
            <a:ext cx="49688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293" name="Line 61"/>
          <p:cNvSpPr>
            <a:spLocks noChangeShapeType="1"/>
          </p:cNvSpPr>
          <p:nvPr>
            <p:custDataLst>
              <p:tags r:id="rId38"/>
            </p:custDataLst>
          </p:nvPr>
        </p:nvSpPr>
        <p:spPr bwMode="auto">
          <a:xfrm flipH="1">
            <a:off x="2200275" y="2719388"/>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94" name="Line 62"/>
          <p:cNvSpPr>
            <a:spLocks noChangeShapeType="1"/>
          </p:cNvSpPr>
          <p:nvPr>
            <p:custDataLst>
              <p:tags r:id="rId39"/>
            </p:custDataLst>
          </p:nvPr>
        </p:nvSpPr>
        <p:spPr bwMode="auto">
          <a:xfrm flipH="1">
            <a:off x="2586038" y="271938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95" name="Line 63"/>
          <p:cNvSpPr>
            <a:spLocks noChangeShapeType="1"/>
          </p:cNvSpPr>
          <p:nvPr>
            <p:custDataLst>
              <p:tags r:id="rId40"/>
            </p:custDataLst>
          </p:nvPr>
        </p:nvSpPr>
        <p:spPr bwMode="auto">
          <a:xfrm flipH="1">
            <a:off x="3305176" y="273526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296" name="Text Box 64"/>
          <p:cNvSpPr txBox="1">
            <a:spLocks noChangeArrowheads="1"/>
          </p:cNvSpPr>
          <p:nvPr>
            <p:custDataLst>
              <p:tags r:id="rId41"/>
            </p:custDataLst>
          </p:nvPr>
        </p:nvSpPr>
        <p:spPr bwMode="auto">
          <a:xfrm>
            <a:off x="5026025" y="3097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Arial" charset="0"/>
              </a:rPr>
              <a:t>…</a:t>
            </a:r>
          </a:p>
        </p:txBody>
      </p:sp>
      <p:pic>
        <p:nvPicPr>
          <p:cNvPr id="690297" name="Picture 65" descr="terminal"/>
          <p:cNvPicPr>
            <a:picLocks noChangeAspect="1" noChangeArrowheads="1"/>
          </p:cNvPicPr>
          <p:nvPr>
            <p:custDataLst>
              <p:tags r:id="rId42"/>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4206875" y="3040063"/>
            <a:ext cx="49688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298" name="Picture 66" descr="terminal"/>
          <p:cNvPicPr>
            <a:picLocks noChangeAspect="1" noChangeArrowheads="1"/>
          </p:cNvPicPr>
          <p:nvPr>
            <p:custDataLst>
              <p:tags r:id="rId43"/>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4633914" y="3074988"/>
            <a:ext cx="496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299" name="Picture 67" descr="terminal"/>
          <p:cNvPicPr>
            <a:picLocks noChangeAspect="1" noChangeArrowheads="1"/>
          </p:cNvPicPr>
          <p:nvPr>
            <p:custDataLst>
              <p:tags r:id="rId44"/>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5467350" y="2903538"/>
            <a:ext cx="49688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300" name="Line 69"/>
          <p:cNvSpPr>
            <a:spLocks noChangeShapeType="1"/>
          </p:cNvSpPr>
          <p:nvPr>
            <p:custDataLst>
              <p:tags r:id="rId45"/>
            </p:custDataLst>
          </p:nvPr>
        </p:nvSpPr>
        <p:spPr bwMode="auto">
          <a:xfrm>
            <a:off x="4313238" y="2722564"/>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01" name="Line 70"/>
          <p:cNvSpPr>
            <a:spLocks noChangeShapeType="1"/>
          </p:cNvSpPr>
          <p:nvPr>
            <p:custDataLst>
              <p:tags r:id="rId46"/>
            </p:custDataLst>
          </p:nvPr>
        </p:nvSpPr>
        <p:spPr bwMode="auto">
          <a:xfrm>
            <a:off x="4303714" y="252095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02" name="Line 71"/>
          <p:cNvSpPr>
            <a:spLocks noChangeShapeType="1"/>
          </p:cNvSpPr>
          <p:nvPr>
            <p:custDataLst>
              <p:tags r:id="rId47"/>
            </p:custDataLst>
          </p:nvPr>
        </p:nvSpPr>
        <p:spPr bwMode="auto">
          <a:xfrm>
            <a:off x="5159375" y="2465389"/>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03" name="Text Box 72"/>
          <p:cNvSpPr txBox="1">
            <a:spLocks noChangeArrowheads="1"/>
          </p:cNvSpPr>
          <p:nvPr>
            <p:custDataLst>
              <p:tags r:id="rId48"/>
            </p:custDataLst>
          </p:nvPr>
        </p:nvSpPr>
        <p:spPr bwMode="auto">
          <a:xfrm>
            <a:off x="2347638" y="3640139"/>
            <a:ext cx="1337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Arial" charset="0"/>
              </a:rPr>
              <a:t>Administration</a:t>
            </a:r>
          </a:p>
          <a:p>
            <a:pPr algn="ctr"/>
            <a:r>
              <a:rPr lang="en-US" sz="1200" dirty="0">
                <a:latin typeface="Arial" charset="0"/>
              </a:rPr>
              <a:t>(VLAN ports 1-8)</a:t>
            </a:r>
          </a:p>
        </p:txBody>
      </p:sp>
      <p:sp>
        <p:nvSpPr>
          <p:cNvPr id="690304" name="Text Box 73"/>
          <p:cNvSpPr txBox="1">
            <a:spLocks noChangeArrowheads="1"/>
          </p:cNvSpPr>
          <p:nvPr>
            <p:custDataLst>
              <p:tags r:id="rId49"/>
            </p:custDataLst>
          </p:nvPr>
        </p:nvSpPr>
        <p:spPr bwMode="auto">
          <a:xfrm>
            <a:off x="4358589" y="3627439"/>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Arial" charset="0"/>
              </a:rPr>
              <a:t>Professional staff</a:t>
            </a:r>
          </a:p>
          <a:p>
            <a:pPr algn="ctr"/>
            <a:r>
              <a:rPr lang="en-US" sz="1200" dirty="0">
                <a:latin typeface="Arial" charset="0"/>
              </a:rPr>
              <a:t>(VLAN ports 9-15)</a:t>
            </a:r>
          </a:p>
        </p:txBody>
      </p:sp>
      <p:sp>
        <p:nvSpPr>
          <p:cNvPr id="690305" name="Text Box 74"/>
          <p:cNvSpPr txBox="1">
            <a:spLocks noChangeArrowheads="1"/>
          </p:cNvSpPr>
          <p:nvPr>
            <p:custDataLst>
              <p:tags r:id="rId50"/>
            </p:custDataLst>
          </p:nvPr>
        </p:nvSpPr>
        <p:spPr bwMode="auto">
          <a:xfrm>
            <a:off x="4949825" y="2333626"/>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15</a:t>
            </a:r>
          </a:p>
        </p:txBody>
      </p:sp>
      <p:sp>
        <p:nvSpPr>
          <p:cNvPr id="690306" name="Oval 81"/>
          <p:cNvSpPr>
            <a:spLocks noChangeArrowheads="1"/>
          </p:cNvSpPr>
          <p:nvPr>
            <p:custDataLst>
              <p:tags r:id="rId51"/>
            </p:custDataLst>
          </p:nvPr>
        </p:nvSpPr>
        <p:spPr bwMode="auto">
          <a:xfrm>
            <a:off x="3076576" y="2698751"/>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07" name="Oval 82"/>
          <p:cNvSpPr>
            <a:spLocks noChangeArrowheads="1"/>
          </p:cNvSpPr>
          <p:nvPr>
            <p:custDataLst>
              <p:tags r:id="rId52"/>
            </p:custDataLst>
          </p:nvPr>
        </p:nvSpPr>
        <p:spPr bwMode="auto">
          <a:xfrm>
            <a:off x="3368676" y="2695576"/>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08" name="Oval 83"/>
          <p:cNvSpPr>
            <a:spLocks noChangeArrowheads="1"/>
          </p:cNvSpPr>
          <p:nvPr>
            <p:custDataLst>
              <p:tags r:id="rId53"/>
            </p:custDataLst>
          </p:nvPr>
        </p:nvSpPr>
        <p:spPr bwMode="auto">
          <a:xfrm>
            <a:off x="3956051" y="2700339"/>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09" name="Oval 84"/>
          <p:cNvSpPr>
            <a:spLocks noChangeArrowheads="1"/>
          </p:cNvSpPr>
          <p:nvPr>
            <p:custDataLst>
              <p:tags r:id="rId54"/>
            </p:custDataLst>
          </p:nvPr>
        </p:nvSpPr>
        <p:spPr bwMode="auto">
          <a:xfrm>
            <a:off x="4287838" y="2697164"/>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10" name="Oval 85"/>
          <p:cNvSpPr>
            <a:spLocks noChangeArrowheads="1"/>
          </p:cNvSpPr>
          <p:nvPr>
            <p:custDataLst>
              <p:tags r:id="rId55"/>
            </p:custDataLst>
          </p:nvPr>
        </p:nvSpPr>
        <p:spPr bwMode="auto">
          <a:xfrm>
            <a:off x="4275138" y="2482851"/>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11" name="Oval 86"/>
          <p:cNvSpPr>
            <a:spLocks noChangeArrowheads="1"/>
          </p:cNvSpPr>
          <p:nvPr>
            <p:custDataLst>
              <p:tags r:id="rId56"/>
            </p:custDataLst>
          </p:nvPr>
        </p:nvSpPr>
        <p:spPr bwMode="auto">
          <a:xfrm>
            <a:off x="5149851" y="2479676"/>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288" name="Text Box 45"/>
          <p:cNvSpPr txBox="1">
            <a:spLocks noChangeArrowheads="1"/>
          </p:cNvSpPr>
          <p:nvPr>
            <p:custDataLst>
              <p:tags r:id="rId57"/>
            </p:custDataLst>
          </p:nvPr>
        </p:nvSpPr>
        <p:spPr bwMode="auto">
          <a:xfrm>
            <a:off x="2740025" y="3063876"/>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Arial" charset="0"/>
              </a:rPr>
              <a:t>…</a:t>
            </a:r>
          </a:p>
        </p:txBody>
      </p:sp>
      <p:pic>
        <p:nvPicPr>
          <p:cNvPr id="690337" name="Picture 58" descr="terminal"/>
          <p:cNvPicPr>
            <a:picLocks noChangeAspect="1" noChangeArrowheads="1"/>
          </p:cNvPicPr>
          <p:nvPr>
            <p:custDataLst>
              <p:tags r:id="rId58"/>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5680075" y="5175251"/>
            <a:ext cx="4968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338" name="Picture 59" descr="terminal"/>
          <p:cNvPicPr>
            <a:picLocks noChangeAspect="1" noChangeArrowheads="1"/>
          </p:cNvPicPr>
          <p:nvPr>
            <p:custDataLst>
              <p:tags r:id="rId59"/>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6073775" y="5314951"/>
            <a:ext cx="4968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339" name="Picture 60" descr="terminal"/>
          <p:cNvPicPr>
            <a:picLocks noChangeAspect="1" noChangeArrowheads="1"/>
          </p:cNvPicPr>
          <p:nvPr>
            <p:custDataLst>
              <p:tags r:id="rId60"/>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6808789" y="5270501"/>
            <a:ext cx="49688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340" name="Line 61"/>
          <p:cNvSpPr>
            <a:spLocks noChangeShapeType="1"/>
          </p:cNvSpPr>
          <p:nvPr>
            <p:custDataLst>
              <p:tags r:id="rId61"/>
            </p:custDataLst>
          </p:nvPr>
        </p:nvSpPr>
        <p:spPr bwMode="auto">
          <a:xfrm flipH="1">
            <a:off x="5888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41" name="Line 62"/>
          <p:cNvSpPr>
            <a:spLocks noChangeShapeType="1"/>
          </p:cNvSpPr>
          <p:nvPr>
            <p:custDataLst>
              <p:tags r:id="rId62"/>
            </p:custDataLst>
          </p:nvPr>
        </p:nvSpPr>
        <p:spPr bwMode="auto">
          <a:xfrm flipH="1">
            <a:off x="6273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42" name="Line 63"/>
          <p:cNvSpPr>
            <a:spLocks noChangeShapeType="1"/>
          </p:cNvSpPr>
          <p:nvPr>
            <p:custDataLst>
              <p:tags r:id="rId63"/>
            </p:custDataLst>
          </p:nvPr>
        </p:nvSpPr>
        <p:spPr bwMode="auto">
          <a:xfrm flipH="1">
            <a:off x="6992938" y="4921251"/>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50" name="Text Box 72"/>
          <p:cNvSpPr txBox="1">
            <a:spLocks noChangeArrowheads="1"/>
          </p:cNvSpPr>
          <p:nvPr>
            <p:custDataLst>
              <p:tags r:id="rId64"/>
            </p:custDataLst>
          </p:nvPr>
        </p:nvSpPr>
        <p:spPr bwMode="auto">
          <a:xfrm>
            <a:off x="5528050" y="5832476"/>
            <a:ext cx="2351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Arial" charset="0"/>
              </a:rPr>
              <a:t>Administration (VLAN ports 1-8)</a:t>
            </a:r>
          </a:p>
        </p:txBody>
      </p:sp>
      <p:sp>
        <p:nvSpPr>
          <p:cNvPr id="690359" name="Text Box 45"/>
          <p:cNvSpPr txBox="1">
            <a:spLocks noChangeArrowheads="1"/>
          </p:cNvSpPr>
          <p:nvPr>
            <p:custDataLst>
              <p:tags r:id="rId65"/>
            </p:custDataLst>
          </p:nvPr>
        </p:nvSpPr>
        <p:spPr bwMode="auto">
          <a:xfrm>
            <a:off x="6427788" y="5256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Arial" charset="0"/>
              </a:rPr>
              <a:t>…</a:t>
            </a:r>
          </a:p>
        </p:txBody>
      </p:sp>
      <p:grpSp>
        <p:nvGrpSpPr>
          <p:cNvPr id="690362" name="Group 186"/>
          <p:cNvGrpSpPr>
            <a:grpSpLocks/>
          </p:cNvGrpSpPr>
          <p:nvPr>
            <p:custDataLst>
              <p:tags r:id="rId66"/>
            </p:custDataLst>
          </p:nvPr>
        </p:nvGrpSpPr>
        <p:grpSpPr bwMode="auto">
          <a:xfrm>
            <a:off x="6565900" y="4316414"/>
            <a:ext cx="1684338" cy="738187"/>
            <a:chOff x="3479" y="2610"/>
            <a:chExt cx="1061" cy="465"/>
          </a:xfrm>
        </p:grpSpPr>
        <p:sp>
          <p:nvSpPr>
            <p:cNvPr id="690312"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315"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316"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nb-NO">
                <a:latin typeface="Arial" charset="0"/>
              </a:endParaRPr>
            </a:p>
          </p:txBody>
        </p:sp>
        <p:sp>
          <p:nvSpPr>
            <p:cNvPr id="690317"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18" name="Text Box 6"/>
            <p:cNvSpPr txBox="1">
              <a:spLocks noChangeArrowheads="1"/>
            </p:cNvSpPr>
            <p:nvPr/>
          </p:nvSpPr>
          <p:spPr bwMode="auto">
            <a:xfrm>
              <a:off x="3479" y="2748"/>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a:t>
              </a:r>
            </a:p>
          </p:txBody>
        </p:sp>
        <p:sp>
          <p:nvSpPr>
            <p:cNvPr id="690320"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nb-NO">
                <a:latin typeface="Arial" charset="0"/>
              </a:endParaRPr>
            </a:p>
          </p:txBody>
        </p:sp>
        <p:sp>
          <p:nvSpPr>
            <p:cNvPr id="690322" name="Freeform 10"/>
            <p:cNvSpPr>
              <a:spLocks/>
            </p:cNvSpPr>
            <p:nvPr/>
          </p:nvSpPr>
          <p:spPr bwMode="auto">
            <a:xfrm>
              <a:off x="3628" y="2639"/>
              <a:ext cx="746" cy="105"/>
            </a:xfrm>
            <a:custGeom>
              <a:avLst/>
              <a:gdLst>
                <a:gd name="T0" fmla="*/ 0 w 678"/>
                <a:gd name="T1" fmla="*/ 110 h 110"/>
                <a:gd name="T2" fmla="*/ 148 w 678"/>
                <a:gd name="T3" fmla="*/ 108 h 110"/>
                <a:gd name="T4" fmla="*/ 567 w 678"/>
                <a:gd name="T5" fmla="*/ 0 h 110"/>
                <a:gd name="T6" fmla="*/ 67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nb-NO">
                <a:latin typeface="Arial" charset="0"/>
              </a:endParaRPr>
            </a:p>
          </p:txBody>
        </p:sp>
        <p:sp>
          <p:nvSpPr>
            <p:cNvPr id="690325"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26"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27"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28"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31" name="Text Box 26"/>
            <p:cNvSpPr txBox="1">
              <a:spLocks noChangeArrowheads="1"/>
            </p:cNvSpPr>
            <p:nvPr/>
          </p:nvSpPr>
          <p:spPr bwMode="auto">
            <a:xfrm>
              <a:off x="4034" y="2880"/>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8</a:t>
              </a:r>
            </a:p>
          </p:txBody>
        </p:sp>
        <p:sp>
          <p:nvSpPr>
            <p:cNvPr id="690335" name="Text Box 30"/>
            <p:cNvSpPr txBox="1">
              <a:spLocks noChangeArrowheads="1"/>
            </p:cNvSpPr>
            <p:nvPr/>
          </p:nvSpPr>
          <p:spPr bwMode="auto">
            <a:xfrm>
              <a:off x="3485" y="2874"/>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2</a:t>
              </a:r>
            </a:p>
          </p:txBody>
        </p:sp>
        <p:sp>
          <p:nvSpPr>
            <p:cNvPr id="690336" name="Text Box 57"/>
            <p:cNvSpPr txBox="1">
              <a:spLocks noChangeArrowheads="1"/>
            </p:cNvSpPr>
            <p:nvPr/>
          </p:nvSpPr>
          <p:spPr bwMode="auto">
            <a:xfrm>
              <a:off x="4031" y="2745"/>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7</a:t>
              </a:r>
            </a:p>
          </p:txBody>
        </p:sp>
        <p:sp>
          <p:nvSpPr>
            <p:cNvPr id="690353"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54"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55"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60" name="Freeform 10"/>
            <p:cNvSpPr>
              <a:spLocks/>
            </p:cNvSpPr>
            <p:nvPr/>
          </p:nvSpPr>
          <p:spPr bwMode="auto">
            <a:xfrm flipV="1">
              <a:off x="3754" y="2639"/>
              <a:ext cx="550" cy="105"/>
            </a:xfrm>
            <a:custGeom>
              <a:avLst/>
              <a:gdLst>
                <a:gd name="T0" fmla="*/ 0 w 678"/>
                <a:gd name="T1" fmla="*/ 110 h 110"/>
                <a:gd name="T2" fmla="*/ 148 w 678"/>
                <a:gd name="T3" fmla="*/ 108 h 110"/>
                <a:gd name="T4" fmla="*/ 567 w 678"/>
                <a:gd name="T5" fmla="*/ 0 h 110"/>
                <a:gd name="T6" fmla="*/ 67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pPr eaLnBrk="1" hangingPunct="1"/>
              <a:endParaRPr lang="nb-NO">
                <a:latin typeface="Arial" charset="0"/>
              </a:endParaRPr>
            </a:p>
          </p:txBody>
        </p:sp>
        <p:sp>
          <p:nvSpPr>
            <p:cNvPr id="690361"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Lst>
              <a:ahLst/>
              <a:cxnLst>
                <a:cxn ang="0">
                  <a:pos x="T0" y="T1"/>
                </a:cxn>
                <a:cxn ang="0">
                  <a:pos x="T2" y="T3"/>
                </a:cxn>
                <a:cxn ang="0">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grpSp>
        <p:nvGrpSpPr>
          <p:cNvPr id="690386" name="Group 210"/>
          <p:cNvGrpSpPr>
            <a:grpSpLocks/>
          </p:cNvGrpSpPr>
          <p:nvPr>
            <p:custDataLst>
              <p:tags r:id="rId67"/>
            </p:custDataLst>
          </p:nvPr>
        </p:nvGrpSpPr>
        <p:grpSpPr bwMode="auto">
          <a:xfrm>
            <a:off x="8604251" y="4318000"/>
            <a:ext cx="1698625" cy="742950"/>
            <a:chOff x="1003" y="3585"/>
            <a:chExt cx="1070" cy="468"/>
          </a:xfrm>
        </p:grpSpPr>
        <p:grpSp>
          <p:nvGrpSpPr>
            <p:cNvPr id="690383" name="Group 207"/>
            <p:cNvGrpSpPr>
              <a:grpSpLocks/>
            </p:cNvGrpSpPr>
            <p:nvPr/>
          </p:nvGrpSpPr>
          <p:grpSpPr bwMode="auto">
            <a:xfrm>
              <a:off x="1003" y="3723"/>
              <a:ext cx="796" cy="330"/>
              <a:chOff x="2444" y="3759"/>
              <a:chExt cx="796" cy="330"/>
            </a:xfrm>
          </p:grpSpPr>
          <p:sp>
            <p:nvSpPr>
              <p:cNvPr id="690313"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314"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0324"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29"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30"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32" name="Text Box 27"/>
              <p:cNvSpPr txBox="1">
                <a:spLocks noChangeArrowheads="1"/>
              </p:cNvSpPr>
              <p:nvPr/>
            </p:nvSpPr>
            <p:spPr bwMode="auto">
              <a:xfrm>
                <a:off x="2456" y="3762"/>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9</a:t>
                </a:r>
              </a:p>
            </p:txBody>
          </p:sp>
          <p:sp>
            <p:nvSpPr>
              <p:cNvPr id="690333" name="Text Box 28"/>
              <p:cNvSpPr txBox="1">
                <a:spLocks noChangeArrowheads="1"/>
              </p:cNvSpPr>
              <p:nvPr/>
            </p:nvSpPr>
            <p:spPr bwMode="auto">
              <a:xfrm>
                <a:off x="3008"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16</a:t>
                </a:r>
              </a:p>
            </p:txBody>
          </p:sp>
          <p:sp>
            <p:nvSpPr>
              <p:cNvPr id="690334" name="Text Box 29"/>
              <p:cNvSpPr txBox="1">
                <a:spLocks noChangeArrowheads="1"/>
              </p:cNvSpPr>
              <p:nvPr/>
            </p:nvSpPr>
            <p:spPr bwMode="auto">
              <a:xfrm>
                <a:off x="2444"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10</a:t>
                </a:r>
              </a:p>
            </p:txBody>
          </p:sp>
          <p:sp>
            <p:nvSpPr>
              <p:cNvPr id="690352" name="Text Box 74"/>
              <p:cNvSpPr txBox="1">
                <a:spLocks noChangeArrowheads="1"/>
              </p:cNvSpPr>
              <p:nvPr/>
            </p:nvSpPr>
            <p:spPr bwMode="auto">
              <a:xfrm>
                <a:off x="3005" y="3759"/>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800">
                    <a:latin typeface="Arial" charset="0"/>
                  </a:rPr>
                  <a:t>15</a:t>
                </a:r>
              </a:p>
            </p:txBody>
          </p:sp>
          <p:sp>
            <p:nvSpPr>
              <p:cNvPr id="690356"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57"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sp>
            <p:nvSpPr>
              <p:cNvPr id="690358"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nb-NO">
                  <a:latin typeface="Arial" charset="0"/>
                </a:endParaRPr>
              </a:p>
            </p:txBody>
          </p:sp>
        </p:grpSp>
        <p:sp>
          <p:nvSpPr>
            <p:cNvPr id="690369"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nb-NO">
                <a:latin typeface="Arial" charset="0"/>
              </a:endParaRPr>
            </a:p>
          </p:txBody>
        </p:sp>
        <p:sp>
          <p:nvSpPr>
            <p:cNvPr id="690370" name="Freeform 10"/>
            <p:cNvSpPr>
              <a:spLocks/>
            </p:cNvSpPr>
            <p:nvPr/>
          </p:nvSpPr>
          <p:spPr bwMode="auto">
            <a:xfrm>
              <a:off x="1161" y="3614"/>
              <a:ext cx="746" cy="105"/>
            </a:xfrm>
            <a:custGeom>
              <a:avLst/>
              <a:gdLst>
                <a:gd name="T0" fmla="*/ 0 w 678"/>
                <a:gd name="T1" fmla="*/ 110 h 110"/>
                <a:gd name="T2" fmla="*/ 148 w 678"/>
                <a:gd name="T3" fmla="*/ 108 h 110"/>
                <a:gd name="T4" fmla="*/ 567 w 678"/>
                <a:gd name="T5" fmla="*/ 0 h 110"/>
                <a:gd name="T6" fmla="*/ 67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nb-NO">
                <a:latin typeface="Arial" charset="0"/>
              </a:endParaRPr>
            </a:p>
          </p:txBody>
        </p:sp>
        <p:sp>
          <p:nvSpPr>
            <p:cNvPr id="690381" name="Freeform 10"/>
            <p:cNvSpPr>
              <a:spLocks/>
            </p:cNvSpPr>
            <p:nvPr/>
          </p:nvSpPr>
          <p:spPr bwMode="auto">
            <a:xfrm flipV="1">
              <a:off x="1287" y="3614"/>
              <a:ext cx="550" cy="105"/>
            </a:xfrm>
            <a:custGeom>
              <a:avLst/>
              <a:gdLst>
                <a:gd name="T0" fmla="*/ 0 w 678"/>
                <a:gd name="T1" fmla="*/ 110 h 110"/>
                <a:gd name="T2" fmla="*/ 148 w 678"/>
                <a:gd name="T3" fmla="*/ 108 h 110"/>
                <a:gd name="T4" fmla="*/ 567 w 678"/>
                <a:gd name="T5" fmla="*/ 0 h 110"/>
                <a:gd name="T6" fmla="*/ 67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pPr eaLnBrk="1" hangingPunct="1"/>
              <a:endParaRPr lang="nb-NO">
                <a:latin typeface="Arial" charset="0"/>
              </a:endParaRPr>
            </a:p>
          </p:txBody>
        </p:sp>
        <p:sp>
          <p:nvSpPr>
            <p:cNvPr id="690382"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Lst>
              <a:ahLst/>
              <a:cxnLst>
                <a:cxn ang="0">
                  <a:pos x="T0" y="T1"/>
                </a:cxn>
                <a:cxn ang="0">
                  <a:pos x="T2" y="T3"/>
                </a:cxn>
                <a:cxn ang="0">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90384"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Lst>
              <a:ahLst/>
              <a:cxnLst>
                <a:cxn ang="0">
                  <a:pos x="T0" y="T1"/>
                </a:cxn>
                <a:cxn ang="0">
                  <a:pos x="T2" y="T3"/>
                </a:cxn>
                <a:cxn ang="0">
                  <a:pos x="T4" y="T5"/>
                </a:cxn>
                <a:cxn ang="0">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sp>
          <p:nvSpPr>
            <p:cNvPr id="690385"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b-NO"/>
            </a:p>
          </p:txBody>
        </p:sp>
      </p:grpSp>
      <p:sp>
        <p:nvSpPr>
          <p:cNvPr id="690343" name="Text Box 64"/>
          <p:cNvSpPr txBox="1">
            <a:spLocks noChangeArrowheads="1"/>
          </p:cNvSpPr>
          <p:nvPr>
            <p:custDataLst>
              <p:tags r:id="rId68"/>
            </p:custDataLst>
          </p:nvPr>
        </p:nvSpPr>
        <p:spPr bwMode="auto">
          <a:xfrm>
            <a:off x="9561513" y="52974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Arial" charset="0"/>
              </a:rPr>
              <a:t>…</a:t>
            </a:r>
          </a:p>
        </p:txBody>
      </p:sp>
      <p:pic>
        <p:nvPicPr>
          <p:cNvPr id="690344" name="Picture 65" descr="terminal"/>
          <p:cNvPicPr>
            <a:picLocks noChangeAspect="1" noChangeArrowheads="1"/>
          </p:cNvPicPr>
          <p:nvPr>
            <p:custDataLst>
              <p:tags r:id="rId69"/>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8742364" y="5240338"/>
            <a:ext cx="496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345" name="Picture 66" descr="terminal"/>
          <p:cNvPicPr>
            <a:picLocks noChangeAspect="1" noChangeArrowheads="1"/>
          </p:cNvPicPr>
          <p:nvPr>
            <p:custDataLst>
              <p:tags r:id="rId70"/>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9169400" y="5275263"/>
            <a:ext cx="49688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0346" name="Picture 67" descr="terminal"/>
          <p:cNvPicPr>
            <a:picLocks noChangeAspect="1" noChangeArrowheads="1"/>
          </p:cNvPicPr>
          <p:nvPr>
            <p:custDataLst>
              <p:tags r:id="rId71"/>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10002839" y="5103813"/>
            <a:ext cx="496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347" name="Line 69"/>
          <p:cNvSpPr>
            <a:spLocks noChangeShapeType="1"/>
          </p:cNvSpPr>
          <p:nvPr>
            <p:custDataLst>
              <p:tags r:id="rId72"/>
            </p:custDataLst>
          </p:nvPr>
        </p:nvSpPr>
        <p:spPr bwMode="auto">
          <a:xfrm>
            <a:off x="8848725" y="4922839"/>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48" name="Line 70"/>
          <p:cNvSpPr>
            <a:spLocks noChangeShapeType="1"/>
          </p:cNvSpPr>
          <p:nvPr>
            <p:custDataLst>
              <p:tags r:id="rId73"/>
            </p:custDataLst>
          </p:nvPr>
        </p:nvSpPr>
        <p:spPr bwMode="auto">
          <a:xfrm>
            <a:off x="8839201"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49" name="Line 71"/>
          <p:cNvSpPr>
            <a:spLocks noChangeShapeType="1"/>
          </p:cNvSpPr>
          <p:nvPr>
            <p:custDataLst>
              <p:tags r:id="rId74"/>
            </p:custDataLst>
          </p:nvPr>
        </p:nvSpPr>
        <p:spPr bwMode="auto">
          <a:xfrm>
            <a:off x="9694863" y="4665664"/>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0351" name="Text Box 73"/>
          <p:cNvSpPr txBox="1">
            <a:spLocks noChangeArrowheads="1"/>
          </p:cNvSpPr>
          <p:nvPr>
            <p:custDataLst>
              <p:tags r:id="rId75"/>
            </p:custDataLst>
          </p:nvPr>
        </p:nvSpPr>
        <p:spPr bwMode="auto">
          <a:xfrm>
            <a:off x="8894077" y="582771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Arial" charset="0"/>
              </a:rPr>
              <a:t>Professional staff</a:t>
            </a:r>
          </a:p>
          <a:p>
            <a:pPr algn="ctr"/>
            <a:r>
              <a:rPr lang="en-US" sz="1200" dirty="0">
                <a:latin typeface="Arial" charset="0"/>
              </a:rPr>
              <a:t>(VLAN ports 9-16)</a:t>
            </a:r>
          </a:p>
        </p:txBody>
      </p:sp>
      <p:sp>
        <p:nvSpPr>
          <p:cNvPr id="690387" name="Rectangle 211"/>
          <p:cNvSpPr>
            <a:spLocks noChangeArrowheads="1"/>
          </p:cNvSpPr>
          <p:nvPr>
            <p:custDataLst>
              <p:tags r:id="rId76"/>
            </p:custDataLst>
          </p:nvPr>
        </p:nvSpPr>
        <p:spPr bwMode="auto">
          <a:xfrm>
            <a:off x="5840413" y="3648076"/>
            <a:ext cx="483711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SzPct val="85000"/>
            </a:pPr>
            <a:r>
              <a:rPr lang="en-US" sz="2000" dirty="0"/>
              <a:t>… Acts as multiple virtual switches</a:t>
            </a:r>
          </a:p>
        </p:txBody>
      </p:sp>
      <p:sp>
        <p:nvSpPr>
          <p:cNvPr id="119" name="Slide Number Placeholder 4">
            <a:extLst>
              <a:ext uri="{FF2B5EF4-FFF2-40B4-BE49-F238E27FC236}">
                <a16:creationId xmlns:a16="http://schemas.microsoft.com/office/drawing/2014/main" id="{DDCE1E7D-29D1-4C26-BBEE-4DECF9876995}"/>
              </a:ext>
            </a:extLst>
          </p:cNvPr>
          <p:cNvSpPr>
            <a:spLocks noGrp="1"/>
          </p:cNvSpPr>
          <p:nvPr>
            <p:ph type="sldNum" sz="quarter" idx="12"/>
            <p:custDataLst>
              <p:tags r:id="rId77"/>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74</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7181996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90389"/>
                                        </p:tgtEl>
                                        <p:attrNameLst>
                                          <p:attrName>style.visibility</p:attrName>
                                        </p:attrNameLst>
                                      </p:cBhvr>
                                      <p:to>
                                        <p:strVal val="visible"/>
                                      </p:to>
                                    </p:set>
                                    <p:animEffect transition="in" filter="barn(inVertical)">
                                      <p:cBhvr>
                                        <p:cTn id="12" dur="500"/>
                                        <p:tgtEl>
                                          <p:spTgt spid="69038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90388"/>
                                        </p:tgtEl>
                                        <p:attrNameLst>
                                          <p:attrName>style.visibility</p:attrName>
                                        </p:attrNameLst>
                                      </p:cBhvr>
                                      <p:to>
                                        <p:strVal val="visible"/>
                                      </p:to>
                                    </p:set>
                                    <p:animEffect transition="in" filter="barn(inVertical)">
                                      <p:cBhvr>
                                        <p:cTn id="15" dur="500"/>
                                        <p:tgtEl>
                                          <p:spTgt spid="69038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90179">
                                            <p:txEl>
                                              <p:pRg st="0" end="0"/>
                                            </p:txEl>
                                          </p:spTgt>
                                        </p:tgtEl>
                                        <p:attrNameLst>
                                          <p:attrName>style.visibility</p:attrName>
                                        </p:attrNameLst>
                                      </p:cBhvr>
                                      <p:to>
                                        <p:strVal val="visible"/>
                                      </p:to>
                                    </p:set>
                                    <p:animEffect transition="in" filter="barn(inVertical)">
                                      <p:cBhvr>
                                        <p:cTn id="18" dur="500"/>
                                        <p:tgtEl>
                                          <p:spTgt spid="690179">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90264"/>
                                        </p:tgtEl>
                                        <p:attrNameLst>
                                          <p:attrName>style.visibility</p:attrName>
                                        </p:attrNameLst>
                                      </p:cBhvr>
                                      <p:to>
                                        <p:strVal val="visible"/>
                                      </p:to>
                                    </p:set>
                                    <p:animEffect transition="in" filter="barn(inVertical)">
                                      <p:cBhvr>
                                        <p:cTn id="21" dur="500"/>
                                        <p:tgtEl>
                                          <p:spTgt spid="69026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90265"/>
                                        </p:tgtEl>
                                        <p:attrNameLst>
                                          <p:attrName>style.visibility</p:attrName>
                                        </p:attrNameLst>
                                      </p:cBhvr>
                                      <p:to>
                                        <p:strVal val="visible"/>
                                      </p:to>
                                    </p:set>
                                    <p:animEffect transition="in" filter="barn(inVertical)">
                                      <p:cBhvr>
                                        <p:cTn id="24" dur="500"/>
                                        <p:tgtEl>
                                          <p:spTgt spid="69026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90266"/>
                                        </p:tgtEl>
                                        <p:attrNameLst>
                                          <p:attrName>style.visibility</p:attrName>
                                        </p:attrNameLst>
                                      </p:cBhvr>
                                      <p:to>
                                        <p:strVal val="visible"/>
                                      </p:to>
                                    </p:set>
                                    <p:animEffect transition="in" filter="barn(inVertical)">
                                      <p:cBhvr>
                                        <p:cTn id="27" dur="500"/>
                                        <p:tgtEl>
                                          <p:spTgt spid="69026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90267"/>
                                        </p:tgtEl>
                                        <p:attrNameLst>
                                          <p:attrName>style.visibility</p:attrName>
                                        </p:attrNameLst>
                                      </p:cBhvr>
                                      <p:to>
                                        <p:strVal val="visible"/>
                                      </p:to>
                                    </p:set>
                                    <p:animEffect transition="in" filter="barn(inVertical)">
                                      <p:cBhvr>
                                        <p:cTn id="30" dur="500"/>
                                        <p:tgtEl>
                                          <p:spTgt spid="69026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90268"/>
                                        </p:tgtEl>
                                        <p:attrNameLst>
                                          <p:attrName>style.visibility</p:attrName>
                                        </p:attrNameLst>
                                      </p:cBhvr>
                                      <p:to>
                                        <p:strVal val="visible"/>
                                      </p:to>
                                    </p:set>
                                    <p:animEffect transition="in" filter="barn(inVertical)">
                                      <p:cBhvr>
                                        <p:cTn id="33" dur="500"/>
                                        <p:tgtEl>
                                          <p:spTgt spid="69026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90269"/>
                                        </p:tgtEl>
                                        <p:attrNameLst>
                                          <p:attrName>style.visibility</p:attrName>
                                        </p:attrNameLst>
                                      </p:cBhvr>
                                      <p:to>
                                        <p:strVal val="visible"/>
                                      </p:to>
                                    </p:set>
                                    <p:animEffect transition="in" filter="barn(inVertical)">
                                      <p:cBhvr>
                                        <p:cTn id="36" dur="500"/>
                                        <p:tgtEl>
                                          <p:spTgt spid="690269"/>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90270"/>
                                        </p:tgtEl>
                                        <p:attrNameLst>
                                          <p:attrName>style.visibility</p:attrName>
                                        </p:attrNameLst>
                                      </p:cBhvr>
                                      <p:to>
                                        <p:strVal val="visible"/>
                                      </p:to>
                                    </p:set>
                                    <p:animEffect transition="in" filter="barn(inVertical)">
                                      <p:cBhvr>
                                        <p:cTn id="39" dur="500"/>
                                        <p:tgtEl>
                                          <p:spTgt spid="69027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90271"/>
                                        </p:tgtEl>
                                        <p:attrNameLst>
                                          <p:attrName>style.visibility</p:attrName>
                                        </p:attrNameLst>
                                      </p:cBhvr>
                                      <p:to>
                                        <p:strVal val="visible"/>
                                      </p:to>
                                    </p:set>
                                    <p:animEffect transition="in" filter="barn(inVertical)">
                                      <p:cBhvr>
                                        <p:cTn id="42" dur="500"/>
                                        <p:tgtEl>
                                          <p:spTgt spid="69027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90272"/>
                                        </p:tgtEl>
                                        <p:attrNameLst>
                                          <p:attrName>style.visibility</p:attrName>
                                        </p:attrNameLst>
                                      </p:cBhvr>
                                      <p:to>
                                        <p:strVal val="visible"/>
                                      </p:to>
                                    </p:set>
                                    <p:animEffect transition="in" filter="barn(inVertical)">
                                      <p:cBhvr>
                                        <p:cTn id="45" dur="500"/>
                                        <p:tgtEl>
                                          <p:spTgt spid="69027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90273"/>
                                        </p:tgtEl>
                                        <p:attrNameLst>
                                          <p:attrName>style.visibility</p:attrName>
                                        </p:attrNameLst>
                                      </p:cBhvr>
                                      <p:to>
                                        <p:strVal val="visible"/>
                                      </p:to>
                                    </p:set>
                                    <p:animEffect transition="in" filter="barn(inVertical)">
                                      <p:cBhvr>
                                        <p:cTn id="48" dur="500"/>
                                        <p:tgtEl>
                                          <p:spTgt spid="69027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90274"/>
                                        </p:tgtEl>
                                        <p:attrNameLst>
                                          <p:attrName>style.visibility</p:attrName>
                                        </p:attrNameLst>
                                      </p:cBhvr>
                                      <p:to>
                                        <p:strVal val="visible"/>
                                      </p:to>
                                    </p:set>
                                    <p:animEffect transition="in" filter="barn(inVertical)">
                                      <p:cBhvr>
                                        <p:cTn id="51" dur="500"/>
                                        <p:tgtEl>
                                          <p:spTgt spid="690274"/>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90275"/>
                                        </p:tgtEl>
                                        <p:attrNameLst>
                                          <p:attrName>style.visibility</p:attrName>
                                        </p:attrNameLst>
                                      </p:cBhvr>
                                      <p:to>
                                        <p:strVal val="visible"/>
                                      </p:to>
                                    </p:set>
                                    <p:animEffect transition="in" filter="barn(inVertical)">
                                      <p:cBhvr>
                                        <p:cTn id="54" dur="500"/>
                                        <p:tgtEl>
                                          <p:spTgt spid="690275"/>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90276"/>
                                        </p:tgtEl>
                                        <p:attrNameLst>
                                          <p:attrName>style.visibility</p:attrName>
                                        </p:attrNameLst>
                                      </p:cBhvr>
                                      <p:to>
                                        <p:strVal val="visible"/>
                                      </p:to>
                                    </p:set>
                                    <p:animEffect transition="in" filter="barn(inVertical)">
                                      <p:cBhvr>
                                        <p:cTn id="57" dur="500"/>
                                        <p:tgtEl>
                                          <p:spTgt spid="690276"/>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90277"/>
                                        </p:tgtEl>
                                        <p:attrNameLst>
                                          <p:attrName>style.visibility</p:attrName>
                                        </p:attrNameLst>
                                      </p:cBhvr>
                                      <p:to>
                                        <p:strVal val="visible"/>
                                      </p:to>
                                    </p:set>
                                    <p:animEffect transition="in" filter="barn(inVertical)">
                                      <p:cBhvr>
                                        <p:cTn id="60" dur="500"/>
                                        <p:tgtEl>
                                          <p:spTgt spid="69027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90278"/>
                                        </p:tgtEl>
                                        <p:attrNameLst>
                                          <p:attrName>style.visibility</p:attrName>
                                        </p:attrNameLst>
                                      </p:cBhvr>
                                      <p:to>
                                        <p:strVal val="visible"/>
                                      </p:to>
                                    </p:set>
                                    <p:animEffect transition="in" filter="barn(inVertical)">
                                      <p:cBhvr>
                                        <p:cTn id="63" dur="500"/>
                                        <p:tgtEl>
                                          <p:spTgt spid="69027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90279"/>
                                        </p:tgtEl>
                                        <p:attrNameLst>
                                          <p:attrName>style.visibility</p:attrName>
                                        </p:attrNameLst>
                                      </p:cBhvr>
                                      <p:to>
                                        <p:strVal val="visible"/>
                                      </p:to>
                                    </p:set>
                                    <p:animEffect transition="in" filter="barn(inVertical)">
                                      <p:cBhvr>
                                        <p:cTn id="66" dur="500"/>
                                        <p:tgtEl>
                                          <p:spTgt spid="690279"/>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90280"/>
                                        </p:tgtEl>
                                        <p:attrNameLst>
                                          <p:attrName>style.visibility</p:attrName>
                                        </p:attrNameLst>
                                      </p:cBhvr>
                                      <p:to>
                                        <p:strVal val="visible"/>
                                      </p:to>
                                    </p:set>
                                    <p:animEffect transition="in" filter="barn(inVertical)">
                                      <p:cBhvr>
                                        <p:cTn id="69" dur="500"/>
                                        <p:tgtEl>
                                          <p:spTgt spid="69028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90281"/>
                                        </p:tgtEl>
                                        <p:attrNameLst>
                                          <p:attrName>style.visibility</p:attrName>
                                        </p:attrNameLst>
                                      </p:cBhvr>
                                      <p:to>
                                        <p:strVal val="visible"/>
                                      </p:to>
                                    </p:set>
                                    <p:animEffect transition="in" filter="barn(inVertical)">
                                      <p:cBhvr>
                                        <p:cTn id="72" dur="500"/>
                                        <p:tgtEl>
                                          <p:spTgt spid="690281"/>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90282"/>
                                        </p:tgtEl>
                                        <p:attrNameLst>
                                          <p:attrName>style.visibility</p:attrName>
                                        </p:attrNameLst>
                                      </p:cBhvr>
                                      <p:to>
                                        <p:strVal val="visible"/>
                                      </p:to>
                                    </p:set>
                                    <p:animEffect transition="in" filter="barn(inVertical)">
                                      <p:cBhvr>
                                        <p:cTn id="75" dur="500"/>
                                        <p:tgtEl>
                                          <p:spTgt spid="690282"/>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90283"/>
                                        </p:tgtEl>
                                        <p:attrNameLst>
                                          <p:attrName>style.visibility</p:attrName>
                                        </p:attrNameLst>
                                      </p:cBhvr>
                                      <p:to>
                                        <p:strVal val="visible"/>
                                      </p:to>
                                    </p:set>
                                    <p:animEffect transition="in" filter="barn(inVertical)">
                                      <p:cBhvr>
                                        <p:cTn id="78" dur="500"/>
                                        <p:tgtEl>
                                          <p:spTgt spid="690283"/>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90284"/>
                                        </p:tgtEl>
                                        <p:attrNameLst>
                                          <p:attrName>style.visibility</p:attrName>
                                        </p:attrNameLst>
                                      </p:cBhvr>
                                      <p:to>
                                        <p:strVal val="visible"/>
                                      </p:to>
                                    </p:set>
                                    <p:animEffect transition="in" filter="barn(inVertical)">
                                      <p:cBhvr>
                                        <p:cTn id="81" dur="500"/>
                                        <p:tgtEl>
                                          <p:spTgt spid="690284"/>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90285"/>
                                        </p:tgtEl>
                                        <p:attrNameLst>
                                          <p:attrName>style.visibility</p:attrName>
                                        </p:attrNameLst>
                                      </p:cBhvr>
                                      <p:to>
                                        <p:strVal val="visible"/>
                                      </p:to>
                                    </p:set>
                                    <p:animEffect transition="in" filter="barn(inVertical)">
                                      <p:cBhvr>
                                        <p:cTn id="84" dur="500"/>
                                        <p:tgtEl>
                                          <p:spTgt spid="690285"/>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90286"/>
                                        </p:tgtEl>
                                        <p:attrNameLst>
                                          <p:attrName>style.visibility</p:attrName>
                                        </p:attrNameLst>
                                      </p:cBhvr>
                                      <p:to>
                                        <p:strVal val="visible"/>
                                      </p:to>
                                    </p:set>
                                    <p:animEffect transition="in" filter="barn(inVertical)">
                                      <p:cBhvr>
                                        <p:cTn id="87" dur="500"/>
                                        <p:tgtEl>
                                          <p:spTgt spid="690286"/>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690287"/>
                                        </p:tgtEl>
                                        <p:attrNameLst>
                                          <p:attrName>style.visibility</p:attrName>
                                        </p:attrNameLst>
                                      </p:cBhvr>
                                      <p:to>
                                        <p:strVal val="visible"/>
                                      </p:to>
                                    </p:set>
                                    <p:animEffect transition="in" filter="barn(inVertical)">
                                      <p:cBhvr>
                                        <p:cTn id="90" dur="500"/>
                                        <p:tgtEl>
                                          <p:spTgt spid="690287"/>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90289"/>
                                        </p:tgtEl>
                                        <p:attrNameLst>
                                          <p:attrName>style.visibility</p:attrName>
                                        </p:attrNameLst>
                                      </p:cBhvr>
                                      <p:to>
                                        <p:strVal val="visible"/>
                                      </p:to>
                                    </p:set>
                                    <p:animEffect transition="in" filter="barn(inVertical)">
                                      <p:cBhvr>
                                        <p:cTn id="93" dur="500"/>
                                        <p:tgtEl>
                                          <p:spTgt spid="690289"/>
                                        </p:tgtEl>
                                      </p:cBhvr>
                                    </p:animEffect>
                                  </p:childTnLst>
                                </p:cTn>
                              </p:par>
                              <p:par>
                                <p:cTn id="94" presetID="16" presetClass="entr" presetSubtype="21" fill="hold" nodeType="withEffect">
                                  <p:stCondLst>
                                    <p:cond delay="0"/>
                                  </p:stCondLst>
                                  <p:childTnLst>
                                    <p:set>
                                      <p:cBhvr>
                                        <p:cTn id="95" dur="1" fill="hold">
                                          <p:stCondLst>
                                            <p:cond delay="0"/>
                                          </p:stCondLst>
                                        </p:cTn>
                                        <p:tgtEl>
                                          <p:spTgt spid="690290"/>
                                        </p:tgtEl>
                                        <p:attrNameLst>
                                          <p:attrName>style.visibility</p:attrName>
                                        </p:attrNameLst>
                                      </p:cBhvr>
                                      <p:to>
                                        <p:strVal val="visible"/>
                                      </p:to>
                                    </p:set>
                                    <p:animEffect transition="in" filter="barn(inVertical)">
                                      <p:cBhvr>
                                        <p:cTn id="96" dur="500"/>
                                        <p:tgtEl>
                                          <p:spTgt spid="690290"/>
                                        </p:tgtEl>
                                      </p:cBhvr>
                                    </p:animEffect>
                                  </p:childTnLst>
                                </p:cTn>
                              </p:par>
                              <p:par>
                                <p:cTn id="97" presetID="16" presetClass="entr" presetSubtype="21" fill="hold" nodeType="withEffect">
                                  <p:stCondLst>
                                    <p:cond delay="0"/>
                                  </p:stCondLst>
                                  <p:childTnLst>
                                    <p:set>
                                      <p:cBhvr>
                                        <p:cTn id="98" dur="1" fill="hold">
                                          <p:stCondLst>
                                            <p:cond delay="0"/>
                                          </p:stCondLst>
                                        </p:cTn>
                                        <p:tgtEl>
                                          <p:spTgt spid="690291"/>
                                        </p:tgtEl>
                                        <p:attrNameLst>
                                          <p:attrName>style.visibility</p:attrName>
                                        </p:attrNameLst>
                                      </p:cBhvr>
                                      <p:to>
                                        <p:strVal val="visible"/>
                                      </p:to>
                                    </p:set>
                                    <p:animEffect transition="in" filter="barn(inVertical)">
                                      <p:cBhvr>
                                        <p:cTn id="99" dur="500"/>
                                        <p:tgtEl>
                                          <p:spTgt spid="690291"/>
                                        </p:tgtEl>
                                      </p:cBhvr>
                                    </p:animEffect>
                                  </p:childTnLst>
                                </p:cTn>
                              </p:par>
                              <p:par>
                                <p:cTn id="100" presetID="16" presetClass="entr" presetSubtype="21" fill="hold" nodeType="withEffect">
                                  <p:stCondLst>
                                    <p:cond delay="0"/>
                                  </p:stCondLst>
                                  <p:childTnLst>
                                    <p:set>
                                      <p:cBhvr>
                                        <p:cTn id="101" dur="1" fill="hold">
                                          <p:stCondLst>
                                            <p:cond delay="0"/>
                                          </p:stCondLst>
                                        </p:cTn>
                                        <p:tgtEl>
                                          <p:spTgt spid="690292"/>
                                        </p:tgtEl>
                                        <p:attrNameLst>
                                          <p:attrName>style.visibility</p:attrName>
                                        </p:attrNameLst>
                                      </p:cBhvr>
                                      <p:to>
                                        <p:strVal val="visible"/>
                                      </p:to>
                                    </p:set>
                                    <p:animEffect transition="in" filter="barn(inVertical)">
                                      <p:cBhvr>
                                        <p:cTn id="102" dur="500"/>
                                        <p:tgtEl>
                                          <p:spTgt spid="690292"/>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690293"/>
                                        </p:tgtEl>
                                        <p:attrNameLst>
                                          <p:attrName>style.visibility</p:attrName>
                                        </p:attrNameLst>
                                      </p:cBhvr>
                                      <p:to>
                                        <p:strVal val="visible"/>
                                      </p:to>
                                    </p:set>
                                    <p:animEffect transition="in" filter="barn(inVertical)">
                                      <p:cBhvr>
                                        <p:cTn id="105" dur="500"/>
                                        <p:tgtEl>
                                          <p:spTgt spid="690293"/>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690294"/>
                                        </p:tgtEl>
                                        <p:attrNameLst>
                                          <p:attrName>style.visibility</p:attrName>
                                        </p:attrNameLst>
                                      </p:cBhvr>
                                      <p:to>
                                        <p:strVal val="visible"/>
                                      </p:to>
                                    </p:set>
                                    <p:animEffect transition="in" filter="barn(inVertical)">
                                      <p:cBhvr>
                                        <p:cTn id="108" dur="500"/>
                                        <p:tgtEl>
                                          <p:spTgt spid="690294"/>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690295"/>
                                        </p:tgtEl>
                                        <p:attrNameLst>
                                          <p:attrName>style.visibility</p:attrName>
                                        </p:attrNameLst>
                                      </p:cBhvr>
                                      <p:to>
                                        <p:strVal val="visible"/>
                                      </p:to>
                                    </p:set>
                                    <p:animEffect transition="in" filter="barn(inVertical)">
                                      <p:cBhvr>
                                        <p:cTn id="111" dur="500"/>
                                        <p:tgtEl>
                                          <p:spTgt spid="690295"/>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690296"/>
                                        </p:tgtEl>
                                        <p:attrNameLst>
                                          <p:attrName>style.visibility</p:attrName>
                                        </p:attrNameLst>
                                      </p:cBhvr>
                                      <p:to>
                                        <p:strVal val="visible"/>
                                      </p:to>
                                    </p:set>
                                    <p:animEffect transition="in" filter="barn(inVertical)">
                                      <p:cBhvr>
                                        <p:cTn id="114" dur="500"/>
                                        <p:tgtEl>
                                          <p:spTgt spid="690296"/>
                                        </p:tgtEl>
                                      </p:cBhvr>
                                    </p:animEffect>
                                  </p:childTnLst>
                                </p:cTn>
                              </p:par>
                              <p:par>
                                <p:cTn id="115" presetID="16" presetClass="entr" presetSubtype="21" fill="hold" nodeType="withEffect">
                                  <p:stCondLst>
                                    <p:cond delay="0"/>
                                  </p:stCondLst>
                                  <p:childTnLst>
                                    <p:set>
                                      <p:cBhvr>
                                        <p:cTn id="116" dur="1" fill="hold">
                                          <p:stCondLst>
                                            <p:cond delay="0"/>
                                          </p:stCondLst>
                                        </p:cTn>
                                        <p:tgtEl>
                                          <p:spTgt spid="690297"/>
                                        </p:tgtEl>
                                        <p:attrNameLst>
                                          <p:attrName>style.visibility</p:attrName>
                                        </p:attrNameLst>
                                      </p:cBhvr>
                                      <p:to>
                                        <p:strVal val="visible"/>
                                      </p:to>
                                    </p:set>
                                    <p:animEffect transition="in" filter="barn(inVertical)">
                                      <p:cBhvr>
                                        <p:cTn id="117" dur="500"/>
                                        <p:tgtEl>
                                          <p:spTgt spid="690297"/>
                                        </p:tgtEl>
                                      </p:cBhvr>
                                    </p:animEffect>
                                  </p:childTnLst>
                                </p:cTn>
                              </p:par>
                              <p:par>
                                <p:cTn id="118" presetID="16" presetClass="entr" presetSubtype="21" fill="hold" nodeType="withEffect">
                                  <p:stCondLst>
                                    <p:cond delay="0"/>
                                  </p:stCondLst>
                                  <p:childTnLst>
                                    <p:set>
                                      <p:cBhvr>
                                        <p:cTn id="119" dur="1" fill="hold">
                                          <p:stCondLst>
                                            <p:cond delay="0"/>
                                          </p:stCondLst>
                                        </p:cTn>
                                        <p:tgtEl>
                                          <p:spTgt spid="690298"/>
                                        </p:tgtEl>
                                        <p:attrNameLst>
                                          <p:attrName>style.visibility</p:attrName>
                                        </p:attrNameLst>
                                      </p:cBhvr>
                                      <p:to>
                                        <p:strVal val="visible"/>
                                      </p:to>
                                    </p:set>
                                    <p:animEffect transition="in" filter="barn(inVertical)">
                                      <p:cBhvr>
                                        <p:cTn id="120" dur="500"/>
                                        <p:tgtEl>
                                          <p:spTgt spid="690298"/>
                                        </p:tgtEl>
                                      </p:cBhvr>
                                    </p:animEffect>
                                  </p:childTnLst>
                                </p:cTn>
                              </p:par>
                              <p:par>
                                <p:cTn id="121" presetID="16" presetClass="entr" presetSubtype="21" fill="hold" nodeType="withEffect">
                                  <p:stCondLst>
                                    <p:cond delay="0"/>
                                  </p:stCondLst>
                                  <p:childTnLst>
                                    <p:set>
                                      <p:cBhvr>
                                        <p:cTn id="122" dur="1" fill="hold">
                                          <p:stCondLst>
                                            <p:cond delay="0"/>
                                          </p:stCondLst>
                                        </p:cTn>
                                        <p:tgtEl>
                                          <p:spTgt spid="690299"/>
                                        </p:tgtEl>
                                        <p:attrNameLst>
                                          <p:attrName>style.visibility</p:attrName>
                                        </p:attrNameLst>
                                      </p:cBhvr>
                                      <p:to>
                                        <p:strVal val="visible"/>
                                      </p:to>
                                    </p:set>
                                    <p:animEffect transition="in" filter="barn(inVertical)">
                                      <p:cBhvr>
                                        <p:cTn id="123" dur="500"/>
                                        <p:tgtEl>
                                          <p:spTgt spid="690299"/>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690300"/>
                                        </p:tgtEl>
                                        <p:attrNameLst>
                                          <p:attrName>style.visibility</p:attrName>
                                        </p:attrNameLst>
                                      </p:cBhvr>
                                      <p:to>
                                        <p:strVal val="visible"/>
                                      </p:to>
                                    </p:set>
                                    <p:animEffect transition="in" filter="barn(inVertical)">
                                      <p:cBhvr>
                                        <p:cTn id="126" dur="500"/>
                                        <p:tgtEl>
                                          <p:spTgt spid="690300"/>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690301"/>
                                        </p:tgtEl>
                                        <p:attrNameLst>
                                          <p:attrName>style.visibility</p:attrName>
                                        </p:attrNameLst>
                                      </p:cBhvr>
                                      <p:to>
                                        <p:strVal val="visible"/>
                                      </p:to>
                                    </p:set>
                                    <p:animEffect transition="in" filter="barn(inVertical)">
                                      <p:cBhvr>
                                        <p:cTn id="129" dur="500"/>
                                        <p:tgtEl>
                                          <p:spTgt spid="690301"/>
                                        </p:tgtEl>
                                      </p:cBhvr>
                                    </p:animEffect>
                                  </p:childTnLst>
                                </p:cTn>
                              </p:par>
                              <p:par>
                                <p:cTn id="130" presetID="16" presetClass="entr" presetSubtype="21" fill="hold" grpId="0" nodeType="withEffect">
                                  <p:stCondLst>
                                    <p:cond delay="0"/>
                                  </p:stCondLst>
                                  <p:childTnLst>
                                    <p:set>
                                      <p:cBhvr>
                                        <p:cTn id="131" dur="1" fill="hold">
                                          <p:stCondLst>
                                            <p:cond delay="0"/>
                                          </p:stCondLst>
                                        </p:cTn>
                                        <p:tgtEl>
                                          <p:spTgt spid="690302"/>
                                        </p:tgtEl>
                                        <p:attrNameLst>
                                          <p:attrName>style.visibility</p:attrName>
                                        </p:attrNameLst>
                                      </p:cBhvr>
                                      <p:to>
                                        <p:strVal val="visible"/>
                                      </p:to>
                                    </p:set>
                                    <p:animEffect transition="in" filter="barn(inVertical)">
                                      <p:cBhvr>
                                        <p:cTn id="132" dur="500"/>
                                        <p:tgtEl>
                                          <p:spTgt spid="690302"/>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690303"/>
                                        </p:tgtEl>
                                        <p:attrNameLst>
                                          <p:attrName>style.visibility</p:attrName>
                                        </p:attrNameLst>
                                      </p:cBhvr>
                                      <p:to>
                                        <p:strVal val="visible"/>
                                      </p:to>
                                    </p:set>
                                    <p:animEffect transition="in" filter="barn(inVertical)">
                                      <p:cBhvr>
                                        <p:cTn id="135" dur="500"/>
                                        <p:tgtEl>
                                          <p:spTgt spid="690303"/>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690304"/>
                                        </p:tgtEl>
                                        <p:attrNameLst>
                                          <p:attrName>style.visibility</p:attrName>
                                        </p:attrNameLst>
                                      </p:cBhvr>
                                      <p:to>
                                        <p:strVal val="visible"/>
                                      </p:to>
                                    </p:set>
                                    <p:animEffect transition="in" filter="barn(inVertical)">
                                      <p:cBhvr>
                                        <p:cTn id="138" dur="500"/>
                                        <p:tgtEl>
                                          <p:spTgt spid="690304"/>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690305"/>
                                        </p:tgtEl>
                                        <p:attrNameLst>
                                          <p:attrName>style.visibility</p:attrName>
                                        </p:attrNameLst>
                                      </p:cBhvr>
                                      <p:to>
                                        <p:strVal val="visible"/>
                                      </p:to>
                                    </p:set>
                                    <p:animEffect transition="in" filter="barn(inVertical)">
                                      <p:cBhvr>
                                        <p:cTn id="141" dur="500"/>
                                        <p:tgtEl>
                                          <p:spTgt spid="690305"/>
                                        </p:tgtEl>
                                      </p:cBhvr>
                                    </p:animEffect>
                                  </p:childTnLst>
                                </p:cTn>
                              </p:par>
                              <p:par>
                                <p:cTn id="142" presetID="16" presetClass="entr" presetSubtype="21" fill="hold" grpId="0" nodeType="withEffect">
                                  <p:stCondLst>
                                    <p:cond delay="0"/>
                                  </p:stCondLst>
                                  <p:childTnLst>
                                    <p:set>
                                      <p:cBhvr>
                                        <p:cTn id="143" dur="1" fill="hold">
                                          <p:stCondLst>
                                            <p:cond delay="0"/>
                                          </p:stCondLst>
                                        </p:cTn>
                                        <p:tgtEl>
                                          <p:spTgt spid="690306"/>
                                        </p:tgtEl>
                                        <p:attrNameLst>
                                          <p:attrName>style.visibility</p:attrName>
                                        </p:attrNameLst>
                                      </p:cBhvr>
                                      <p:to>
                                        <p:strVal val="visible"/>
                                      </p:to>
                                    </p:set>
                                    <p:animEffect transition="in" filter="barn(inVertical)">
                                      <p:cBhvr>
                                        <p:cTn id="144" dur="500"/>
                                        <p:tgtEl>
                                          <p:spTgt spid="690306"/>
                                        </p:tgtEl>
                                      </p:cBhvr>
                                    </p:animEffect>
                                  </p:childTnLst>
                                </p:cTn>
                              </p:par>
                              <p:par>
                                <p:cTn id="145" presetID="16" presetClass="entr" presetSubtype="21" fill="hold" grpId="0" nodeType="withEffect">
                                  <p:stCondLst>
                                    <p:cond delay="0"/>
                                  </p:stCondLst>
                                  <p:childTnLst>
                                    <p:set>
                                      <p:cBhvr>
                                        <p:cTn id="146" dur="1" fill="hold">
                                          <p:stCondLst>
                                            <p:cond delay="0"/>
                                          </p:stCondLst>
                                        </p:cTn>
                                        <p:tgtEl>
                                          <p:spTgt spid="690307"/>
                                        </p:tgtEl>
                                        <p:attrNameLst>
                                          <p:attrName>style.visibility</p:attrName>
                                        </p:attrNameLst>
                                      </p:cBhvr>
                                      <p:to>
                                        <p:strVal val="visible"/>
                                      </p:to>
                                    </p:set>
                                    <p:animEffect transition="in" filter="barn(inVertical)">
                                      <p:cBhvr>
                                        <p:cTn id="147" dur="500"/>
                                        <p:tgtEl>
                                          <p:spTgt spid="690307"/>
                                        </p:tgtEl>
                                      </p:cBhvr>
                                    </p:animEffect>
                                  </p:childTnLst>
                                </p:cTn>
                              </p:par>
                              <p:par>
                                <p:cTn id="148" presetID="16" presetClass="entr" presetSubtype="21" fill="hold" grpId="0" nodeType="withEffect">
                                  <p:stCondLst>
                                    <p:cond delay="0"/>
                                  </p:stCondLst>
                                  <p:childTnLst>
                                    <p:set>
                                      <p:cBhvr>
                                        <p:cTn id="149" dur="1" fill="hold">
                                          <p:stCondLst>
                                            <p:cond delay="0"/>
                                          </p:stCondLst>
                                        </p:cTn>
                                        <p:tgtEl>
                                          <p:spTgt spid="690308"/>
                                        </p:tgtEl>
                                        <p:attrNameLst>
                                          <p:attrName>style.visibility</p:attrName>
                                        </p:attrNameLst>
                                      </p:cBhvr>
                                      <p:to>
                                        <p:strVal val="visible"/>
                                      </p:to>
                                    </p:set>
                                    <p:animEffect transition="in" filter="barn(inVertical)">
                                      <p:cBhvr>
                                        <p:cTn id="150" dur="500"/>
                                        <p:tgtEl>
                                          <p:spTgt spid="690308"/>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690309"/>
                                        </p:tgtEl>
                                        <p:attrNameLst>
                                          <p:attrName>style.visibility</p:attrName>
                                        </p:attrNameLst>
                                      </p:cBhvr>
                                      <p:to>
                                        <p:strVal val="visible"/>
                                      </p:to>
                                    </p:set>
                                    <p:animEffect transition="in" filter="barn(inVertical)">
                                      <p:cBhvr>
                                        <p:cTn id="153" dur="500"/>
                                        <p:tgtEl>
                                          <p:spTgt spid="690309"/>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690310"/>
                                        </p:tgtEl>
                                        <p:attrNameLst>
                                          <p:attrName>style.visibility</p:attrName>
                                        </p:attrNameLst>
                                      </p:cBhvr>
                                      <p:to>
                                        <p:strVal val="visible"/>
                                      </p:to>
                                    </p:set>
                                    <p:animEffect transition="in" filter="barn(inVertical)">
                                      <p:cBhvr>
                                        <p:cTn id="156" dur="500"/>
                                        <p:tgtEl>
                                          <p:spTgt spid="690310"/>
                                        </p:tgtEl>
                                      </p:cBhvr>
                                    </p:animEffect>
                                  </p:childTnLst>
                                </p:cTn>
                              </p:par>
                              <p:par>
                                <p:cTn id="157" presetID="16" presetClass="entr" presetSubtype="21" fill="hold" grpId="0" nodeType="withEffect">
                                  <p:stCondLst>
                                    <p:cond delay="0"/>
                                  </p:stCondLst>
                                  <p:childTnLst>
                                    <p:set>
                                      <p:cBhvr>
                                        <p:cTn id="158" dur="1" fill="hold">
                                          <p:stCondLst>
                                            <p:cond delay="0"/>
                                          </p:stCondLst>
                                        </p:cTn>
                                        <p:tgtEl>
                                          <p:spTgt spid="690311"/>
                                        </p:tgtEl>
                                        <p:attrNameLst>
                                          <p:attrName>style.visibility</p:attrName>
                                        </p:attrNameLst>
                                      </p:cBhvr>
                                      <p:to>
                                        <p:strVal val="visible"/>
                                      </p:to>
                                    </p:set>
                                    <p:animEffect transition="in" filter="barn(inVertical)">
                                      <p:cBhvr>
                                        <p:cTn id="159" dur="500"/>
                                        <p:tgtEl>
                                          <p:spTgt spid="690311"/>
                                        </p:tgtEl>
                                      </p:cBhvr>
                                    </p:animEffect>
                                  </p:childTnLst>
                                </p:cTn>
                              </p:par>
                              <p:par>
                                <p:cTn id="160" presetID="16" presetClass="entr" presetSubtype="21" fill="hold" grpId="0" nodeType="withEffect">
                                  <p:stCondLst>
                                    <p:cond delay="0"/>
                                  </p:stCondLst>
                                  <p:childTnLst>
                                    <p:set>
                                      <p:cBhvr>
                                        <p:cTn id="161" dur="1" fill="hold">
                                          <p:stCondLst>
                                            <p:cond delay="0"/>
                                          </p:stCondLst>
                                        </p:cTn>
                                        <p:tgtEl>
                                          <p:spTgt spid="690288"/>
                                        </p:tgtEl>
                                        <p:attrNameLst>
                                          <p:attrName>style.visibility</p:attrName>
                                        </p:attrNameLst>
                                      </p:cBhvr>
                                      <p:to>
                                        <p:strVal val="visible"/>
                                      </p:to>
                                    </p:set>
                                    <p:animEffect transition="in" filter="barn(inVertical)">
                                      <p:cBhvr>
                                        <p:cTn id="162" dur="500"/>
                                        <p:tgtEl>
                                          <p:spTgt spid="690288"/>
                                        </p:tgtEl>
                                      </p:cBhvr>
                                    </p:animEffect>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690440"/>
                                        </p:tgtEl>
                                        <p:attrNameLst>
                                          <p:attrName>style.visibility</p:attrName>
                                        </p:attrNameLst>
                                      </p:cBhvr>
                                      <p:to>
                                        <p:strVal val="visible"/>
                                      </p:to>
                                    </p:set>
                                    <p:animEffect transition="in" filter="barn(inVertical)">
                                      <p:cBhvr>
                                        <p:cTn id="167" dur="500"/>
                                        <p:tgtEl>
                                          <p:spTgt spid="690440"/>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90439"/>
                                        </p:tgtEl>
                                        <p:attrNameLst>
                                          <p:attrName>style.visibility</p:attrName>
                                        </p:attrNameLst>
                                      </p:cBhvr>
                                      <p:to>
                                        <p:strVal val="visible"/>
                                      </p:to>
                                    </p:set>
                                    <p:animEffect transition="in" filter="barn(inVertical)">
                                      <p:cBhvr>
                                        <p:cTn id="170" dur="500"/>
                                        <p:tgtEl>
                                          <p:spTgt spid="690439"/>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90438"/>
                                        </p:tgtEl>
                                        <p:attrNameLst>
                                          <p:attrName>style.visibility</p:attrName>
                                        </p:attrNameLst>
                                      </p:cBhvr>
                                      <p:to>
                                        <p:strVal val="visible"/>
                                      </p:to>
                                    </p:set>
                                    <p:animEffect transition="in" filter="barn(inVertical)">
                                      <p:cBhvr>
                                        <p:cTn id="173" dur="500"/>
                                        <p:tgtEl>
                                          <p:spTgt spid="690438"/>
                                        </p:tgtEl>
                                      </p:cBhvr>
                                    </p:animEffect>
                                  </p:childTnLst>
                                </p:cTn>
                              </p:par>
                              <p:par>
                                <p:cTn id="174" presetID="16" presetClass="entr" presetSubtype="21" fill="hold" nodeType="withEffect">
                                  <p:stCondLst>
                                    <p:cond delay="0"/>
                                  </p:stCondLst>
                                  <p:childTnLst>
                                    <p:set>
                                      <p:cBhvr>
                                        <p:cTn id="175" dur="1" fill="hold">
                                          <p:stCondLst>
                                            <p:cond delay="0"/>
                                          </p:stCondLst>
                                        </p:cTn>
                                        <p:tgtEl>
                                          <p:spTgt spid="690337"/>
                                        </p:tgtEl>
                                        <p:attrNameLst>
                                          <p:attrName>style.visibility</p:attrName>
                                        </p:attrNameLst>
                                      </p:cBhvr>
                                      <p:to>
                                        <p:strVal val="visible"/>
                                      </p:to>
                                    </p:set>
                                    <p:animEffect transition="in" filter="barn(inVertical)">
                                      <p:cBhvr>
                                        <p:cTn id="176" dur="500"/>
                                        <p:tgtEl>
                                          <p:spTgt spid="690337"/>
                                        </p:tgtEl>
                                      </p:cBhvr>
                                    </p:animEffect>
                                  </p:childTnLst>
                                </p:cTn>
                              </p:par>
                              <p:par>
                                <p:cTn id="177" presetID="16" presetClass="entr" presetSubtype="21" fill="hold" nodeType="withEffect">
                                  <p:stCondLst>
                                    <p:cond delay="0"/>
                                  </p:stCondLst>
                                  <p:childTnLst>
                                    <p:set>
                                      <p:cBhvr>
                                        <p:cTn id="178" dur="1" fill="hold">
                                          <p:stCondLst>
                                            <p:cond delay="0"/>
                                          </p:stCondLst>
                                        </p:cTn>
                                        <p:tgtEl>
                                          <p:spTgt spid="690338"/>
                                        </p:tgtEl>
                                        <p:attrNameLst>
                                          <p:attrName>style.visibility</p:attrName>
                                        </p:attrNameLst>
                                      </p:cBhvr>
                                      <p:to>
                                        <p:strVal val="visible"/>
                                      </p:to>
                                    </p:set>
                                    <p:animEffect transition="in" filter="barn(inVertical)">
                                      <p:cBhvr>
                                        <p:cTn id="179" dur="500"/>
                                        <p:tgtEl>
                                          <p:spTgt spid="690338"/>
                                        </p:tgtEl>
                                      </p:cBhvr>
                                    </p:animEffect>
                                  </p:childTnLst>
                                </p:cTn>
                              </p:par>
                              <p:par>
                                <p:cTn id="180" presetID="16" presetClass="entr" presetSubtype="21" fill="hold" nodeType="withEffect">
                                  <p:stCondLst>
                                    <p:cond delay="0"/>
                                  </p:stCondLst>
                                  <p:childTnLst>
                                    <p:set>
                                      <p:cBhvr>
                                        <p:cTn id="181" dur="1" fill="hold">
                                          <p:stCondLst>
                                            <p:cond delay="0"/>
                                          </p:stCondLst>
                                        </p:cTn>
                                        <p:tgtEl>
                                          <p:spTgt spid="690339"/>
                                        </p:tgtEl>
                                        <p:attrNameLst>
                                          <p:attrName>style.visibility</p:attrName>
                                        </p:attrNameLst>
                                      </p:cBhvr>
                                      <p:to>
                                        <p:strVal val="visible"/>
                                      </p:to>
                                    </p:set>
                                    <p:animEffect transition="in" filter="barn(inVertical)">
                                      <p:cBhvr>
                                        <p:cTn id="182" dur="500"/>
                                        <p:tgtEl>
                                          <p:spTgt spid="69033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690340"/>
                                        </p:tgtEl>
                                        <p:attrNameLst>
                                          <p:attrName>style.visibility</p:attrName>
                                        </p:attrNameLst>
                                      </p:cBhvr>
                                      <p:to>
                                        <p:strVal val="visible"/>
                                      </p:to>
                                    </p:set>
                                    <p:animEffect transition="in" filter="barn(inVertical)">
                                      <p:cBhvr>
                                        <p:cTn id="185" dur="500"/>
                                        <p:tgtEl>
                                          <p:spTgt spid="69034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690341"/>
                                        </p:tgtEl>
                                        <p:attrNameLst>
                                          <p:attrName>style.visibility</p:attrName>
                                        </p:attrNameLst>
                                      </p:cBhvr>
                                      <p:to>
                                        <p:strVal val="visible"/>
                                      </p:to>
                                    </p:set>
                                    <p:animEffect transition="in" filter="barn(inVertical)">
                                      <p:cBhvr>
                                        <p:cTn id="188" dur="500"/>
                                        <p:tgtEl>
                                          <p:spTgt spid="690341"/>
                                        </p:tgtEl>
                                      </p:cBhvr>
                                    </p:animEffect>
                                  </p:childTnLst>
                                </p:cTn>
                              </p:par>
                              <p:par>
                                <p:cTn id="189" presetID="16" presetClass="entr" presetSubtype="21" fill="hold" grpId="0" nodeType="withEffect">
                                  <p:stCondLst>
                                    <p:cond delay="0"/>
                                  </p:stCondLst>
                                  <p:childTnLst>
                                    <p:set>
                                      <p:cBhvr>
                                        <p:cTn id="190" dur="1" fill="hold">
                                          <p:stCondLst>
                                            <p:cond delay="0"/>
                                          </p:stCondLst>
                                        </p:cTn>
                                        <p:tgtEl>
                                          <p:spTgt spid="690342"/>
                                        </p:tgtEl>
                                        <p:attrNameLst>
                                          <p:attrName>style.visibility</p:attrName>
                                        </p:attrNameLst>
                                      </p:cBhvr>
                                      <p:to>
                                        <p:strVal val="visible"/>
                                      </p:to>
                                    </p:set>
                                    <p:animEffect transition="in" filter="barn(inVertical)">
                                      <p:cBhvr>
                                        <p:cTn id="191" dur="500"/>
                                        <p:tgtEl>
                                          <p:spTgt spid="690342"/>
                                        </p:tgtEl>
                                      </p:cBhvr>
                                    </p:animEffect>
                                  </p:childTnLst>
                                </p:cTn>
                              </p:par>
                              <p:par>
                                <p:cTn id="192" presetID="16" presetClass="entr" presetSubtype="21" fill="hold" grpId="0" nodeType="withEffect">
                                  <p:stCondLst>
                                    <p:cond delay="0"/>
                                  </p:stCondLst>
                                  <p:childTnLst>
                                    <p:set>
                                      <p:cBhvr>
                                        <p:cTn id="193" dur="1" fill="hold">
                                          <p:stCondLst>
                                            <p:cond delay="0"/>
                                          </p:stCondLst>
                                        </p:cTn>
                                        <p:tgtEl>
                                          <p:spTgt spid="690350"/>
                                        </p:tgtEl>
                                        <p:attrNameLst>
                                          <p:attrName>style.visibility</p:attrName>
                                        </p:attrNameLst>
                                      </p:cBhvr>
                                      <p:to>
                                        <p:strVal val="visible"/>
                                      </p:to>
                                    </p:set>
                                    <p:animEffect transition="in" filter="barn(inVertical)">
                                      <p:cBhvr>
                                        <p:cTn id="194" dur="500"/>
                                        <p:tgtEl>
                                          <p:spTgt spid="690350"/>
                                        </p:tgtEl>
                                      </p:cBhvr>
                                    </p:animEffect>
                                  </p:childTnLst>
                                </p:cTn>
                              </p:par>
                              <p:par>
                                <p:cTn id="195" presetID="16" presetClass="entr" presetSubtype="21" fill="hold" grpId="0" nodeType="withEffect">
                                  <p:stCondLst>
                                    <p:cond delay="0"/>
                                  </p:stCondLst>
                                  <p:childTnLst>
                                    <p:set>
                                      <p:cBhvr>
                                        <p:cTn id="196" dur="1" fill="hold">
                                          <p:stCondLst>
                                            <p:cond delay="0"/>
                                          </p:stCondLst>
                                        </p:cTn>
                                        <p:tgtEl>
                                          <p:spTgt spid="690359"/>
                                        </p:tgtEl>
                                        <p:attrNameLst>
                                          <p:attrName>style.visibility</p:attrName>
                                        </p:attrNameLst>
                                      </p:cBhvr>
                                      <p:to>
                                        <p:strVal val="visible"/>
                                      </p:to>
                                    </p:set>
                                    <p:animEffect transition="in" filter="barn(inVertical)">
                                      <p:cBhvr>
                                        <p:cTn id="197" dur="500"/>
                                        <p:tgtEl>
                                          <p:spTgt spid="690359"/>
                                        </p:tgtEl>
                                      </p:cBhvr>
                                    </p:animEffect>
                                  </p:childTnLst>
                                </p:cTn>
                              </p:par>
                              <p:par>
                                <p:cTn id="198" presetID="16" presetClass="entr" presetSubtype="21" fill="hold" nodeType="withEffect">
                                  <p:stCondLst>
                                    <p:cond delay="0"/>
                                  </p:stCondLst>
                                  <p:childTnLst>
                                    <p:set>
                                      <p:cBhvr>
                                        <p:cTn id="199" dur="1" fill="hold">
                                          <p:stCondLst>
                                            <p:cond delay="0"/>
                                          </p:stCondLst>
                                        </p:cTn>
                                        <p:tgtEl>
                                          <p:spTgt spid="690362"/>
                                        </p:tgtEl>
                                        <p:attrNameLst>
                                          <p:attrName>style.visibility</p:attrName>
                                        </p:attrNameLst>
                                      </p:cBhvr>
                                      <p:to>
                                        <p:strVal val="visible"/>
                                      </p:to>
                                    </p:set>
                                    <p:animEffect transition="in" filter="barn(inVertical)">
                                      <p:cBhvr>
                                        <p:cTn id="200" dur="500"/>
                                        <p:tgtEl>
                                          <p:spTgt spid="690362"/>
                                        </p:tgtEl>
                                      </p:cBhvr>
                                    </p:animEffect>
                                  </p:childTnLst>
                                </p:cTn>
                              </p:par>
                              <p:par>
                                <p:cTn id="201" presetID="16" presetClass="entr" presetSubtype="21" fill="hold" nodeType="withEffect">
                                  <p:stCondLst>
                                    <p:cond delay="0"/>
                                  </p:stCondLst>
                                  <p:childTnLst>
                                    <p:set>
                                      <p:cBhvr>
                                        <p:cTn id="202" dur="1" fill="hold">
                                          <p:stCondLst>
                                            <p:cond delay="0"/>
                                          </p:stCondLst>
                                        </p:cTn>
                                        <p:tgtEl>
                                          <p:spTgt spid="690386"/>
                                        </p:tgtEl>
                                        <p:attrNameLst>
                                          <p:attrName>style.visibility</p:attrName>
                                        </p:attrNameLst>
                                      </p:cBhvr>
                                      <p:to>
                                        <p:strVal val="visible"/>
                                      </p:to>
                                    </p:set>
                                    <p:animEffect transition="in" filter="barn(inVertical)">
                                      <p:cBhvr>
                                        <p:cTn id="203" dur="500"/>
                                        <p:tgtEl>
                                          <p:spTgt spid="690386"/>
                                        </p:tgtEl>
                                      </p:cBhvr>
                                    </p:animEffect>
                                  </p:childTnLst>
                                </p:cTn>
                              </p:par>
                              <p:par>
                                <p:cTn id="204" presetID="16" presetClass="entr" presetSubtype="21" fill="hold" grpId="0" nodeType="withEffect">
                                  <p:stCondLst>
                                    <p:cond delay="0"/>
                                  </p:stCondLst>
                                  <p:childTnLst>
                                    <p:set>
                                      <p:cBhvr>
                                        <p:cTn id="205" dur="1" fill="hold">
                                          <p:stCondLst>
                                            <p:cond delay="0"/>
                                          </p:stCondLst>
                                        </p:cTn>
                                        <p:tgtEl>
                                          <p:spTgt spid="690343"/>
                                        </p:tgtEl>
                                        <p:attrNameLst>
                                          <p:attrName>style.visibility</p:attrName>
                                        </p:attrNameLst>
                                      </p:cBhvr>
                                      <p:to>
                                        <p:strVal val="visible"/>
                                      </p:to>
                                    </p:set>
                                    <p:animEffect transition="in" filter="barn(inVertical)">
                                      <p:cBhvr>
                                        <p:cTn id="206" dur="500"/>
                                        <p:tgtEl>
                                          <p:spTgt spid="690343"/>
                                        </p:tgtEl>
                                      </p:cBhvr>
                                    </p:animEffect>
                                  </p:childTnLst>
                                </p:cTn>
                              </p:par>
                              <p:par>
                                <p:cTn id="207" presetID="16" presetClass="entr" presetSubtype="21" fill="hold" nodeType="withEffect">
                                  <p:stCondLst>
                                    <p:cond delay="0"/>
                                  </p:stCondLst>
                                  <p:childTnLst>
                                    <p:set>
                                      <p:cBhvr>
                                        <p:cTn id="208" dur="1" fill="hold">
                                          <p:stCondLst>
                                            <p:cond delay="0"/>
                                          </p:stCondLst>
                                        </p:cTn>
                                        <p:tgtEl>
                                          <p:spTgt spid="690344"/>
                                        </p:tgtEl>
                                        <p:attrNameLst>
                                          <p:attrName>style.visibility</p:attrName>
                                        </p:attrNameLst>
                                      </p:cBhvr>
                                      <p:to>
                                        <p:strVal val="visible"/>
                                      </p:to>
                                    </p:set>
                                    <p:animEffect transition="in" filter="barn(inVertical)">
                                      <p:cBhvr>
                                        <p:cTn id="209" dur="500"/>
                                        <p:tgtEl>
                                          <p:spTgt spid="690344"/>
                                        </p:tgtEl>
                                      </p:cBhvr>
                                    </p:animEffect>
                                  </p:childTnLst>
                                </p:cTn>
                              </p:par>
                              <p:par>
                                <p:cTn id="210" presetID="16" presetClass="entr" presetSubtype="21" fill="hold" nodeType="withEffect">
                                  <p:stCondLst>
                                    <p:cond delay="0"/>
                                  </p:stCondLst>
                                  <p:childTnLst>
                                    <p:set>
                                      <p:cBhvr>
                                        <p:cTn id="211" dur="1" fill="hold">
                                          <p:stCondLst>
                                            <p:cond delay="0"/>
                                          </p:stCondLst>
                                        </p:cTn>
                                        <p:tgtEl>
                                          <p:spTgt spid="690345"/>
                                        </p:tgtEl>
                                        <p:attrNameLst>
                                          <p:attrName>style.visibility</p:attrName>
                                        </p:attrNameLst>
                                      </p:cBhvr>
                                      <p:to>
                                        <p:strVal val="visible"/>
                                      </p:to>
                                    </p:set>
                                    <p:animEffect transition="in" filter="barn(inVertical)">
                                      <p:cBhvr>
                                        <p:cTn id="212" dur="500"/>
                                        <p:tgtEl>
                                          <p:spTgt spid="690345"/>
                                        </p:tgtEl>
                                      </p:cBhvr>
                                    </p:animEffect>
                                  </p:childTnLst>
                                </p:cTn>
                              </p:par>
                              <p:par>
                                <p:cTn id="213" presetID="16" presetClass="entr" presetSubtype="21" fill="hold" nodeType="withEffect">
                                  <p:stCondLst>
                                    <p:cond delay="0"/>
                                  </p:stCondLst>
                                  <p:childTnLst>
                                    <p:set>
                                      <p:cBhvr>
                                        <p:cTn id="214" dur="1" fill="hold">
                                          <p:stCondLst>
                                            <p:cond delay="0"/>
                                          </p:stCondLst>
                                        </p:cTn>
                                        <p:tgtEl>
                                          <p:spTgt spid="690346"/>
                                        </p:tgtEl>
                                        <p:attrNameLst>
                                          <p:attrName>style.visibility</p:attrName>
                                        </p:attrNameLst>
                                      </p:cBhvr>
                                      <p:to>
                                        <p:strVal val="visible"/>
                                      </p:to>
                                    </p:set>
                                    <p:animEffect transition="in" filter="barn(inVertical)">
                                      <p:cBhvr>
                                        <p:cTn id="215" dur="500"/>
                                        <p:tgtEl>
                                          <p:spTgt spid="690346"/>
                                        </p:tgtEl>
                                      </p:cBhvr>
                                    </p:animEffect>
                                  </p:childTnLst>
                                </p:cTn>
                              </p:par>
                              <p:par>
                                <p:cTn id="216" presetID="16" presetClass="entr" presetSubtype="21" fill="hold" grpId="0" nodeType="withEffect">
                                  <p:stCondLst>
                                    <p:cond delay="0"/>
                                  </p:stCondLst>
                                  <p:childTnLst>
                                    <p:set>
                                      <p:cBhvr>
                                        <p:cTn id="217" dur="1" fill="hold">
                                          <p:stCondLst>
                                            <p:cond delay="0"/>
                                          </p:stCondLst>
                                        </p:cTn>
                                        <p:tgtEl>
                                          <p:spTgt spid="690347"/>
                                        </p:tgtEl>
                                        <p:attrNameLst>
                                          <p:attrName>style.visibility</p:attrName>
                                        </p:attrNameLst>
                                      </p:cBhvr>
                                      <p:to>
                                        <p:strVal val="visible"/>
                                      </p:to>
                                    </p:set>
                                    <p:animEffect transition="in" filter="barn(inVertical)">
                                      <p:cBhvr>
                                        <p:cTn id="218" dur="500"/>
                                        <p:tgtEl>
                                          <p:spTgt spid="690347"/>
                                        </p:tgtEl>
                                      </p:cBhvr>
                                    </p:animEffect>
                                  </p:childTnLst>
                                </p:cTn>
                              </p:par>
                              <p:par>
                                <p:cTn id="219" presetID="16" presetClass="entr" presetSubtype="21" fill="hold" grpId="0" nodeType="withEffect">
                                  <p:stCondLst>
                                    <p:cond delay="0"/>
                                  </p:stCondLst>
                                  <p:childTnLst>
                                    <p:set>
                                      <p:cBhvr>
                                        <p:cTn id="220" dur="1" fill="hold">
                                          <p:stCondLst>
                                            <p:cond delay="0"/>
                                          </p:stCondLst>
                                        </p:cTn>
                                        <p:tgtEl>
                                          <p:spTgt spid="690348"/>
                                        </p:tgtEl>
                                        <p:attrNameLst>
                                          <p:attrName>style.visibility</p:attrName>
                                        </p:attrNameLst>
                                      </p:cBhvr>
                                      <p:to>
                                        <p:strVal val="visible"/>
                                      </p:to>
                                    </p:set>
                                    <p:animEffect transition="in" filter="barn(inVertical)">
                                      <p:cBhvr>
                                        <p:cTn id="221" dur="500"/>
                                        <p:tgtEl>
                                          <p:spTgt spid="690348"/>
                                        </p:tgtEl>
                                      </p:cBhvr>
                                    </p:animEffect>
                                  </p:childTnLst>
                                </p:cTn>
                              </p:par>
                              <p:par>
                                <p:cTn id="222" presetID="16" presetClass="entr" presetSubtype="21" fill="hold" grpId="0" nodeType="withEffect">
                                  <p:stCondLst>
                                    <p:cond delay="0"/>
                                  </p:stCondLst>
                                  <p:childTnLst>
                                    <p:set>
                                      <p:cBhvr>
                                        <p:cTn id="223" dur="1" fill="hold">
                                          <p:stCondLst>
                                            <p:cond delay="0"/>
                                          </p:stCondLst>
                                        </p:cTn>
                                        <p:tgtEl>
                                          <p:spTgt spid="690349"/>
                                        </p:tgtEl>
                                        <p:attrNameLst>
                                          <p:attrName>style.visibility</p:attrName>
                                        </p:attrNameLst>
                                      </p:cBhvr>
                                      <p:to>
                                        <p:strVal val="visible"/>
                                      </p:to>
                                    </p:set>
                                    <p:animEffect transition="in" filter="barn(inVertical)">
                                      <p:cBhvr>
                                        <p:cTn id="224" dur="500"/>
                                        <p:tgtEl>
                                          <p:spTgt spid="690349"/>
                                        </p:tgtEl>
                                      </p:cBhvr>
                                    </p:animEffect>
                                  </p:childTnLst>
                                </p:cTn>
                              </p:par>
                              <p:par>
                                <p:cTn id="225" presetID="16" presetClass="entr" presetSubtype="21" fill="hold" grpId="0" nodeType="withEffect">
                                  <p:stCondLst>
                                    <p:cond delay="0"/>
                                  </p:stCondLst>
                                  <p:childTnLst>
                                    <p:set>
                                      <p:cBhvr>
                                        <p:cTn id="226" dur="1" fill="hold">
                                          <p:stCondLst>
                                            <p:cond delay="0"/>
                                          </p:stCondLst>
                                        </p:cTn>
                                        <p:tgtEl>
                                          <p:spTgt spid="690351"/>
                                        </p:tgtEl>
                                        <p:attrNameLst>
                                          <p:attrName>style.visibility</p:attrName>
                                        </p:attrNameLst>
                                      </p:cBhvr>
                                      <p:to>
                                        <p:strVal val="visible"/>
                                      </p:to>
                                    </p:set>
                                    <p:animEffect transition="in" filter="barn(inVertical)">
                                      <p:cBhvr>
                                        <p:cTn id="227" dur="500"/>
                                        <p:tgtEl>
                                          <p:spTgt spid="690351"/>
                                        </p:tgtEl>
                                      </p:cBhvr>
                                    </p:animEffect>
                                  </p:childTnLst>
                                </p:cTn>
                              </p:par>
                              <p:par>
                                <p:cTn id="228" presetID="16" presetClass="entr" presetSubtype="21" fill="hold" grpId="0" nodeType="withEffect">
                                  <p:stCondLst>
                                    <p:cond delay="0"/>
                                  </p:stCondLst>
                                  <p:childTnLst>
                                    <p:set>
                                      <p:cBhvr>
                                        <p:cTn id="229" dur="1" fill="hold">
                                          <p:stCondLst>
                                            <p:cond delay="0"/>
                                          </p:stCondLst>
                                        </p:cTn>
                                        <p:tgtEl>
                                          <p:spTgt spid="690387"/>
                                        </p:tgtEl>
                                        <p:attrNameLst>
                                          <p:attrName>style.visibility</p:attrName>
                                        </p:attrNameLst>
                                      </p:cBhvr>
                                      <p:to>
                                        <p:strVal val="visible"/>
                                      </p:to>
                                    </p:set>
                                    <p:animEffect transition="in" filter="barn(inVertical)">
                                      <p:cBhvr>
                                        <p:cTn id="230" dur="500"/>
                                        <p:tgtEl>
                                          <p:spTgt spid="690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389" grpId="0" animBg="1"/>
      <p:bldP spid="690440" grpId="0" animBg="1"/>
      <p:bldP spid="690439" grpId="0" animBg="1"/>
      <p:bldP spid="690438" grpId="0" animBg="1"/>
      <p:bldP spid="690388" grpId="0" animBg="1"/>
      <p:bldP spid="690179" grpId="0" build="p"/>
      <p:bldP spid="690264" grpId="0" animBg="1"/>
      <p:bldP spid="690265" grpId="0" animBg="1"/>
      <p:bldP spid="690266" grpId="0" animBg="1"/>
      <p:bldP spid="690267" grpId="0" animBg="1"/>
      <p:bldP spid="690268" grpId="0" animBg="1"/>
      <p:bldP spid="690269" grpId="0" animBg="1"/>
      <p:bldP spid="690270" grpId="0"/>
      <p:bldP spid="690271" grpId="0" animBg="1"/>
      <p:bldP spid="690272" grpId="0" animBg="1"/>
      <p:bldP spid="690273" grpId="0" animBg="1"/>
      <p:bldP spid="690274" grpId="0" animBg="1"/>
      <p:bldP spid="690275" grpId="0" animBg="1"/>
      <p:bldP spid="690276" grpId="0" animBg="1"/>
      <p:bldP spid="690277" grpId="0" animBg="1"/>
      <p:bldP spid="690278" grpId="0" animBg="1"/>
      <p:bldP spid="690279" grpId="0" animBg="1"/>
      <p:bldP spid="690280" grpId="0" animBg="1"/>
      <p:bldP spid="690281" grpId="0" animBg="1"/>
      <p:bldP spid="690282" grpId="0" animBg="1"/>
      <p:bldP spid="690283" grpId="0"/>
      <p:bldP spid="690284" grpId="0"/>
      <p:bldP spid="690285" grpId="0"/>
      <p:bldP spid="690286" grpId="0"/>
      <p:bldP spid="690287" grpId="0"/>
      <p:bldP spid="690289" grpId="0"/>
      <p:bldP spid="690293" grpId="0" animBg="1"/>
      <p:bldP spid="690294" grpId="0" animBg="1"/>
      <p:bldP spid="690295" grpId="0" animBg="1"/>
      <p:bldP spid="690296" grpId="0"/>
      <p:bldP spid="690300" grpId="0" animBg="1"/>
      <p:bldP spid="690301" grpId="0" animBg="1"/>
      <p:bldP spid="690302" grpId="0" animBg="1"/>
      <p:bldP spid="690303" grpId="0"/>
      <p:bldP spid="690304" grpId="0"/>
      <p:bldP spid="690305" grpId="0"/>
      <p:bldP spid="690306" grpId="0" animBg="1"/>
      <p:bldP spid="690307" grpId="0" animBg="1"/>
      <p:bldP spid="690308" grpId="0" animBg="1"/>
      <p:bldP spid="690309" grpId="0" animBg="1"/>
      <p:bldP spid="690310" grpId="0" animBg="1"/>
      <p:bldP spid="690311" grpId="0" animBg="1"/>
      <p:bldP spid="690288" grpId="0"/>
      <p:bldP spid="690340" grpId="0" animBg="1"/>
      <p:bldP spid="690341" grpId="0" animBg="1"/>
      <p:bldP spid="690342" grpId="0" animBg="1"/>
      <p:bldP spid="690350" grpId="0"/>
      <p:bldP spid="690359" grpId="0"/>
      <p:bldP spid="690343" grpId="0"/>
      <p:bldP spid="690347" grpId="0" animBg="1"/>
      <p:bldP spid="690348" grpId="0" animBg="1"/>
      <p:bldP spid="690349" grpId="0" animBg="1"/>
      <p:bldP spid="690351" grpId="0"/>
      <p:bldP spid="69038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3251" name="Group 28"/>
          <p:cNvGrpSpPr>
            <a:grpSpLocks/>
          </p:cNvGrpSpPr>
          <p:nvPr>
            <p:custDataLst>
              <p:tags r:id="rId2"/>
            </p:custDataLst>
          </p:nvPr>
        </p:nvGrpSpPr>
        <p:grpSpPr bwMode="auto">
          <a:xfrm>
            <a:off x="2057400" y="1006850"/>
            <a:ext cx="5530850" cy="1079500"/>
            <a:chOff x="544" y="925"/>
            <a:chExt cx="3484" cy="680"/>
          </a:xfrm>
        </p:grpSpPr>
        <p:pic>
          <p:nvPicPr>
            <p:cNvPr id="693252"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4" y="1006"/>
              <a:ext cx="3484"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3" name="Rectangle 8"/>
            <p:cNvSpPr>
              <a:spLocks noChangeArrowheads="1"/>
            </p:cNvSpPr>
            <p:nvPr/>
          </p:nvSpPr>
          <p:spPr bwMode="auto">
            <a:xfrm>
              <a:off x="2166" y="1340"/>
              <a:ext cx="172" cy="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3254" name="Rectangle 7"/>
            <p:cNvSpPr>
              <a:spLocks noChangeArrowheads="1"/>
            </p:cNvSpPr>
            <p:nvPr/>
          </p:nvSpPr>
          <p:spPr bwMode="auto">
            <a:xfrm>
              <a:off x="2186" y="1124"/>
              <a:ext cx="132" cy="232"/>
            </a:xfrm>
            <a:prstGeom prst="rect">
              <a:avLst/>
            </a:prstGeom>
            <a:solidFill>
              <a:srgbClr val="CCE8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3255" name="Text Box 9"/>
            <p:cNvSpPr txBox="1">
              <a:spLocks noChangeArrowheads="1"/>
            </p:cNvSpPr>
            <p:nvPr/>
          </p:nvSpPr>
          <p:spPr bwMode="auto">
            <a:xfrm>
              <a:off x="2124" y="925"/>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900">
                  <a:latin typeface="Arial" charset="0"/>
                </a:rPr>
                <a:t>Type</a:t>
              </a:r>
            </a:p>
          </p:txBody>
        </p:sp>
        <p:sp>
          <p:nvSpPr>
            <p:cNvPr id="693256" name="Line 10"/>
            <p:cNvSpPr>
              <a:spLocks noChangeShapeType="1"/>
            </p:cNvSpPr>
            <p:nvPr/>
          </p:nvSpPr>
          <p:spPr bwMode="auto">
            <a:xfrm>
              <a:off x="2234" y="1056"/>
              <a:ext cx="0"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grpSp>
      <p:pic>
        <p:nvPicPr>
          <p:cNvPr id="693257" name="Picture 29" descr="eth_header1"/>
          <p:cNvPicPr>
            <a:picLocks noChangeAspect="1" noChangeArrowheads="1"/>
          </p:cNvPicPr>
          <p:nvPr>
            <p:custDataLst>
              <p:tags r:id="rId3"/>
            </p:custDataLst>
          </p:nvPr>
        </p:nvPicPr>
        <p:blipFill>
          <a:blip r:embed="rId24">
            <a:extLst>
              <a:ext uri="{28A0092B-C50C-407E-A947-70E740481C1C}">
                <a14:useLocalDpi xmlns:a14="http://schemas.microsoft.com/office/drawing/2010/main" val="0"/>
              </a:ext>
            </a:extLst>
          </a:blip>
          <a:srcRect/>
          <a:stretch>
            <a:fillRect/>
          </a:stretch>
        </p:blipFill>
        <p:spPr bwMode="auto">
          <a:xfrm>
            <a:off x="2112964" y="2451475"/>
            <a:ext cx="25479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3258" name="Picture 30" descr="eth_header2"/>
          <p:cNvPicPr>
            <a:picLocks noChangeAspect="1" noChangeArrowheads="1"/>
          </p:cNvPicPr>
          <p:nvPr>
            <p:custDataLst>
              <p:tags r:id="rId4"/>
            </p:custDataLst>
          </p:nvPr>
        </p:nvPicPr>
        <p:blipFill>
          <a:blip r:embed="rId25">
            <a:extLst>
              <a:ext uri="{28A0092B-C50C-407E-A947-70E740481C1C}">
                <a14:useLocalDpi xmlns:a14="http://schemas.microsoft.com/office/drawing/2010/main" val="0"/>
              </a:ext>
            </a:extLst>
          </a:blip>
          <a:srcRect/>
          <a:stretch>
            <a:fillRect/>
          </a:stretch>
        </p:blipFill>
        <p:spPr bwMode="auto">
          <a:xfrm>
            <a:off x="5367339" y="2248276"/>
            <a:ext cx="277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9" name="Line 31"/>
          <p:cNvSpPr>
            <a:spLocks noChangeShapeType="1"/>
          </p:cNvSpPr>
          <p:nvPr>
            <p:custDataLst>
              <p:tags r:id="rId5"/>
            </p:custDataLst>
          </p:nvPr>
        </p:nvSpPr>
        <p:spPr bwMode="auto">
          <a:xfrm>
            <a:off x="2193925" y="1738688"/>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b-NO"/>
          </a:p>
        </p:txBody>
      </p:sp>
      <p:sp>
        <p:nvSpPr>
          <p:cNvPr id="693260" name="Rectangle 32"/>
          <p:cNvSpPr>
            <a:spLocks noChangeArrowheads="1"/>
          </p:cNvSpPr>
          <p:nvPr>
            <p:custDataLst>
              <p:tags r:id="rId6"/>
            </p:custDataLst>
          </p:nvPr>
        </p:nvSpPr>
        <p:spPr bwMode="auto">
          <a:xfrm>
            <a:off x="4659314" y="2527675"/>
            <a:ext cx="333375" cy="373062"/>
          </a:xfrm>
          <a:prstGeom prst="rect">
            <a:avLst/>
          </a:prstGeom>
          <a:solidFill>
            <a:srgbClr val="CCE8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3261" name="Rectangle 33"/>
          <p:cNvSpPr>
            <a:spLocks noChangeArrowheads="1"/>
          </p:cNvSpPr>
          <p:nvPr>
            <p:custDataLst>
              <p:tags r:id="rId7"/>
            </p:custDataLst>
          </p:nvPr>
        </p:nvSpPr>
        <p:spPr bwMode="auto">
          <a:xfrm>
            <a:off x="5026026" y="2527675"/>
            <a:ext cx="333375" cy="373062"/>
          </a:xfrm>
          <a:prstGeom prst="rect">
            <a:avLst/>
          </a:prstGeom>
          <a:solidFill>
            <a:srgbClr val="CCE8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nb-NO">
              <a:latin typeface="Arial" charset="0"/>
            </a:endParaRPr>
          </a:p>
        </p:txBody>
      </p:sp>
      <p:sp>
        <p:nvSpPr>
          <p:cNvPr id="693262" name="Line 34"/>
          <p:cNvSpPr>
            <a:spLocks noChangeShapeType="1"/>
          </p:cNvSpPr>
          <p:nvPr>
            <p:custDataLst>
              <p:tags r:id="rId8"/>
            </p:custDataLst>
          </p:nvPr>
        </p:nvSpPr>
        <p:spPr bwMode="auto">
          <a:xfrm>
            <a:off x="4618038" y="1710113"/>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b-NO"/>
          </a:p>
        </p:txBody>
      </p:sp>
      <p:sp>
        <p:nvSpPr>
          <p:cNvPr id="693263" name="Line 36"/>
          <p:cNvSpPr>
            <a:spLocks noChangeShapeType="1"/>
          </p:cNvSpPr>
          <p:nvPr>
            <p:custDataLst>
              <p:tags r:id="rId9"/>
            </p:custDataLst>
          </p:nvPr>
        </p:nvSpPr>
        <p:spPr bwMode="auto">
          <a:xfrm>
            <a:off x="4651375" y="1714876"/>
            <a:ext cx="742950" cy="8096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b-NO"/>
          </a:p>
        </p:txBody>
      </p:sp>
      <p:sp>
        <p:nvSpPr>
          <p:cNvPr id="693264" name="Line 37"/>
          <p:cNvSpPr>
            <a:spLocks noChangeShapeType="1"/>
          </p:cNvSpPr>
          <p:nvPr>
            <p:custDataLst>
              <p:tags r:id="rId10"/>
            </p:custDataLst>
          </p:nvPr>
        </p:nvSpPr>
        <p:spPr bwMode="auto">
          <a:xfrm>
            <a:off x="7361239" y="1724401"/>
            <a:ext cx="700087" cy="795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b-NO"/>
          </a:p>
        </p:txBody>
      </p:sp>
      <p:sp>
        <p:nvSpPr>
          <p:cNvPr id="693266" name="Line 40"/>
          <p:cNvSpPr>
            <a:spLocks noChangeShapeType="1"/>
          </p:cNvSpPr>
          <p:nvPr>
            <p:custDataLst>
              <p:tags r:id="rId11"/>
            </p:custDataLst>
          </p:nvPr>
        </p:nvSpPr>
        <p:spPr bwMode="auto">
          <a:xfrm>
            <a:off x="4794250" y="2867400"/>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3267" name="Rectangle 41"/>
          <p:cNvSpPr>
            <a:spLocks noChangeArrowheads="1"/>
          </p:cNvSpPr>
          <p:nvPr>
            <p:custDataLst>
              <p:tags r:id="rId12"/>
            </p:custDataLst>
          </p:nvPr>
        </p:nvSpPr>
        <p:spPr bwMode="auto">
          <a:xfrm>
            <a:off x="4670425" y="3593215"/>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ko-KR" sz="1400" dirty="0">
                <a:latin typeface="Arial" charset="0"/>
                <a:ea typeface="굴림" charset="-127"/>
              </a:rPr>
              <a:t>2-byte Tag Protocol ID</a:t>
            </a:r>
          </a:p>
          <a:p>
            <a:r>
              <a:rPr lang="en-US" altLang="ko-KR" sz="1400" dirty="0">
                <a:latin typeface="Arial" charset="0"/>
                <a:ea typeface="굴림" charset="-127"/>
              </a:rPr>
              <a:t>                         (value: 81-00)</a:t>
            </a:r>
          </a:p>
        </p:txBody>
      </p:sp>
      <p:sp>
        <p:nvSpPr>
          <p:cNvPr id="693268" name="Rectangle 42"/>
          <p:cNvSpPr>
            <a:spLocks noChangeArrowheads="1"/>
          </p:cNvSpPr>
          <p:nvPr>
            <p:custDataLst>
              <p:tags r:id="rId13"/>
            </p:custDataLst>
          </p:nvPr>
        </p:nvSpPr>
        <p:spPr bwMode="auto">
          <a:xfrm>
            <a:off x="5008564" y="4708793"/>
            <a:ext cx="48529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ko-KR" dirty="0">
                <a:latin typeface="Arial" charset="0"/>
                <a:ea typeface="굴림" charset="-127"/>
              </a:rPr>
              <a:t>Tag Control Information (12 bit VLAN ID field,</a:t>
            </a:r>
          </a:p>
          <a:p>
            <a:r>
              <a:rPr lang="en-US" altLang="ko-KR" dirty="0">
                <a:latin typeface="Arial" charset="0"/>
                <a:ea typeface="굴림" charset="-127"/>
              </a:rPr>
              <a:t>                           3 bit priority field, cf. IP TOS)</a:t>
            </a:r>
          </a:p>
        </p:txBody>
      </p:sp>
      <p:sp>
        <p:nvSpPr>
          <p:cNvPr id="693269" name="Line 43"/>
          <p:cNvSpPr>
            <a:spLocks noChangeShapeType="1"/>
          </p:cNvSpPr>
          <p:nvPr>
            <p:custDataLst>
              <p:tags r:id="rId14"/>
            </p:custDataLst>
          </p:nvPr>
        </p:nvSpPr>
        <p:spPr bwMode="auto">
          <a:xfrm>
            <a:off x="5157789" y="2957887"/>
            <a:ext cx="9525" cy="174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3270" name="Line 44"/>
          <p:cNvSpPr>
            <a:spLocks noChangeShapeType="1"/>
          </p:cNvSpPr>
          <p:nvPr>
            <p:custDataLst>
              <p:tags r:id="rId15"/>
            </p:custDataLst>
          </p:nvPr>
        </p:nvSpPr>
        <p:spPr bwMode="auto">
          <a:xfrm>
            <a:off x="7756525" y="2857875"/>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3271" name="Line 47"/>
          <p:cNvSpPr>
            <a:spLocks noChangeShapeType="1"/>
          </p:cNvSpPr>
          <p:nvPr>
            <p:custDataLst>
              <p:tags r:id="rId16"/>
            </p:custDataLst>
          </p:nvPr>
        </p:nvSpPr>
        <p:spPr bwMode="auto">
          <a:xfrm flipH="1">
            <a:off x="7961314" y="2614987"/>
            <a:ext cx="14287" cy="5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b-NO"/>
          </a:p>
        </p:txBody>
      </p:sp>
      <p:sp>
        <p:nvSpPr>
          <p:cNvPr id="693272" name="Rectangle 48"/>
          <p:cNvSpPr>
            <a:spLocks noChangeArrowheads="1"/>
          </p:cNvSpPr>
          <p:nvPr>
            <p:custDataLst>
              <p:tags r:id="rId17"/>
            </p:custDataLst>
          </p:nvPr>
        </p:nvSpPr>
        <p:spPr bwMode="auto">
          <a:xfrm>
            <a:off x="7299326" y="3735523"/>
            <a:ext cx="101021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80000"/>
              </a:lnSpc>
            </a:pPr>
            <a:r>
              <a:rPr lang="en-US" altLang="ko-KR" sz="1400" dirty="0">
                <a:latin typeface="Arial" charset="0"/>
                <a:ea typeface="굴림" charset="-127"/>
              </a:rPr>
              <a:t>Converted</a:t>
            </a:r>
          </a:p>
          <a:p>
            <a:pPr>
              <a:lnSpc>
                <a:spcPct val="80000"/>
              </a:lnSpc>
            </a:pPr>
            <a:r>
              <a:rPr lang="en-US" altLang="ko-KR" sz="1400" dirty="0">
                <a:latin typeface="Arial" charset="0"/>
                <a:ea typeface="굴림" charset="-127"/>
              </a:rPr>
              <a:t>CRC</a:t>
            </a:r>
            <a:endParaRPr lang="en-US" altLang="ko-KR" dirty="0">
              <a:latin typeface="Arial" charset="0"/>
              <a:ea typeface="굴림" charset="-127"/>
            </a:endParaRPr>
          </a:p>
        </p:txBody>
      </p:sp>
      <p:sp>
        <p:nvSpPr>
          <p:cNvPr id="693275" name="Rectangle 27"/>
          <p:cNvSpPr>
            <a:spLocks noChangeArrowheads="1"/>
          </p:cNvSpPr>
          <p:nvPr>
            <p:custDataLst>
              <p:tags r:id="rId18"/>
            </p:custDataLst>
          </p:nvPr>
        </p:nvSpPr>
        <p:spPr bwMode="auto">
          <a:xfrm>
            <a:off x="2057400" y="228601"/>
            <a:ext cx="7772400" cy="72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3600" dirty="0"/>
              <a:t>802.1Q VLAN frame format</a:t>
            </a:r>
          </a:p>
        </p:txBody>
      </p:sp>
      <p:sp>
        <p:nvSpPr>
          <p:cNvPr id="693276" name="Text Box 28"/>
          <p:cNvSpPr txBox="1">
            <a:spLocks noChangeArrowheads="1"/>
          </p:cNvSpPr>
          <p:nvPr>
            <p:custDataLst>
              <p:tags r:id="rId19"/>
            </p:custDataLst>
          </p:nvPr>
        </p:nvSpPr>
        <p:spPr bwMode="auto">
          <a:xfrm>
            <a:off x="8145463" y="1330840"/>
            <a:ext cx="15504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802.3 frame</a:t>
            </a:r>
          </a:p>
        </p:txBody>
      </p:sp>
      <p:sp>
        <p:nvSpPr>
          <p:cNvPr id="693277" name="Text Box 29"/>
          <p:cNvSpPr txBox="1">
            <a:spLocks noChangeArrowheads="1"/>
          </p:cNvSpPr>
          <p:nvPr>
            <p:custDataLst>
              <p:tags r:id="rId20"/>
            </p:custDataLst>
          </p:nvPr>
        </p:nvSpPr>
        <p:spPr bwMode="auto">
          <a:xfrm>
            <a:off x="8170650" y="2504502"/>
            <a:ext cx="17491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802.1Q frame</a:t>
            </a:r>
          </a:p>
        </p:txBody>
      </p:sp>
      <p:pic>
        <p:nvPicPr>
          <p:cNvPr id="2" name="Picture 1"/>
          <p:cNvPicPr>
            <a:picLocks noChangeAspect="1"/>
          </p:cNvPicPr>
          <p:nvPr/>
        </p:nvPicPr>
        <p:blipFill>
          <a:blip r:embed="rId26"/>
          <a:stretch>
            <a:fillRect/>
          </a:stretch>
        </p:blipFill>
        <p:spPr>
          <a:xfrm>
            <a:off x="1521258" y="3128856"/>
            <a:ext cx="2962679" cy="3729144"/>
          </a:xfrm>
          <a:prstGeom prst="rect">
            <a:avLst/>
          </a:prstGeom>
        </p:spPr>
      </p:pic>
      <p:sp>
        <p:nvSpPr>
          <p:cNvPr id="28" name="Slide Number Placeholder 4">
            <a:extLst>
              <a:ext uri="{FF2B5EF4-FFF2-40B4-BE49-F238E27FC236}">
                <a16:creationId xmlns:a16="http://schemas.microsoft.com/office/drawing/2014/main" id="{A52A1495-B75A-4517-8CE3-00897ED53935}"/>
              </a:ext>
            </a:extLst>
          </p:cNvPr>
          <p:cNvSpPr txBox="1">
            <a:spLocks/>
          </p:cNvSpPr>
          <p:nvPr>
            <p:custDataLst>
              <p:tags r:id="rId21"/>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75</a:t>
            </a:fld>
            <a:r>
              <a:rPr lang="en-US"/>
              <a:t>/89</a:t>
            </a:r>
            <a:endParaRPr lang="en-US" dirty="0"/>
          </a:p>
        </p:txBody>
      </p:sp>
    </p:spTree>
    <p:custDataLst>
      <p:tags r:id="rId1"/>
    </p:custDataLst>
    <p:extLst>
      <p:ext uri="{BB962C8B-B14F-4D97-AF65-F5344CB8AC3E}">
        <p14:creationId xmlns:p14="http://schemas.microsoft.com/office/powerpoint/2010/main" val="92850272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2"/>
            </p:custDataLst>
          </p:nvPr>
        </p:nvSpPr>
        <p:spPr/>
        <p:txBody>
          <a:bodyPr>
            <a:normAutofit/>
          </a:bodyPr>
          <a:lstStyle/>
          <a:p>
            <a:r>
              <a:rPr lang="en-US" dirty="0"/>
              <a:t>IEEE 802.11 Wireless LAN (Wi-Fi)</a:t>
            </a:r>
          </a:p>
        </p:txBody>
      </p:sp>
      <p:sp>
        <p:nvSpPr>
          <p:cNvPr id="37891" name="Rectangle 3"/>
          <p:cNvSpPr>
            <a:spLocks noGrp="1" noChangeArrowheads="1"/>
          </p:cNvSpPr>
          <p:nvPr>
            <p:ph sz="half" idx="1"/>
            <p:custDataLst>
              <p:tags r:id="rId3"/>
            </p:custDataLst>
          </p:nvPr>
        </p:nvSpPr>
        <p:spPr>
          <a:xfrm>
            <a:off x="1703389" y="2475183"/>
            <a:ext cx="4752975" cy="4329113"/>
          </a:xfrm>
        </p:spPr>
        <p:txBody>
          <a:bodyPr>
            <a:normAutofit fontScale="92500" lnSpcReduction="20000"/>
          </a:bodyPr>
          <a:lstStyle/>
          <a:p>
            <a:pPr eaLnBrk="1" hangingPunct="1"/>
            <a:r>
              <a:rPr lang="en-US" dirty="0">
                <a:solidFill>
                  <a:schemeClr val="accent2"/>
                </a:solidFill>
              </a:rPr>
              <a:t>802.11b</a:t>
            </a:r>
          </a:p>
          <a:p>
            <a:pPr lvl="1"/>
            <a:r>
              <a:rPr lang="en-US" dirty="0"/>
              <a:t>2.4 GHz license-free radio waveband</a:t>
            </a:r>
          </a:p>
          <a:p>
            <a:pPr lvl="1"/>
            <a:r>
              <a:rPr lang="en-US" dirty="0"/>
              <a:t>up to 11 Mbps</a:t>
            </a:r>
          </a:p>
          <a:p>
            <a:pPr lvl="1"/>
            <a:r>
              <a:rPr lang="en-US" dirty="0"/>
              <a:t>direct sequence spread spectrum (DSSS) in physical layer</a:t>
            </a:r>
          </a:p>
          <a:p>
            <a:pPr lvl="1"/>
            <a:r>
              <a:rPr lang="en-US" dirty="0"/>
              <a:t>Similar to CDMA, but all hosts use the same "chipping code"</a:t>
            </a:r>
          </a:p>
          <a:p>
            <a:pPr lvl="1"/>
            <a:r>
              <a:rPr lang="en-US" dirty="0"/>
              <a:t>Range 38/140 m</a:t>
            </a:r>
          </a:p>
          <a:p>
            <a:pPr lvl="1"/>
            <a:r>
              <a:rPr lang="en-US" dirty="0"/>
              <a:t>Begins to be phased out in favor of </a:t>
            </a:r>
            <a:r>
              <a:rPr lang="en-US" dirty="0">
                <a:solidFill>
                  <a:srgbClr val="FF0000"/>
                </a:solidFill>
              </a:rPr>
              <a:t>g</a:t>
            </a:r>
            <a:r>
              <a:rPr lang="en-US" dirty="0"/>
              <a:t> and </a:t>
            </a:r>
            <a:r>
              <a:rPr lang="en-US" dirty="0">
                <a:solidFill>
                  <a:srgbClr val="FF0000"/>
                </a:solidFill>
              </a:rPr>
              <a:t>n</a:t>
            </a:r>
            <a:r>
              <a:rPr lang="en-US" dirty="0"/>
              <a:t>; but most wireless cards still support it.</a:t>
            </a:r>
          </a:p>
        </p:txBody>
      </p:sp>
      <p:sp>
        <p:nvSpPr>
          <p:cNvPr id="37892" name="Rectangle 4"/>
          <p:cNvSpPr>
            <a:spLocks noGrp="1" noChangeArrowheads="1"/>
          </p:cNvSpPr>
          <p:nvPr>
            <p:ph sz="half" idx="2"/>
            <p:custDataLst>
              <p:tags r:id="rId4"/>
            </p:custDataLst>
          </p:nvPr>
        </p:nvSpPr>
        <p:spPr>
          <a:xfrm>
            <a:off x="6456364" y="2120900"/>
            <a:ext cx="4429125" cy="4786313"/>
          </a:xfrm>
        </p:spPr>
        <p:txBody>
          <a:bodyPr>
            <a:normAutofit fontScale="92500" lnSpcReduction="20000"/>
          </a:bodyPr>
          <a:lstStyle/>
          <a:p>
            <a:pPr eaLnBrk="1" hangingPunct="1"/>
            <a:r>
              <a:rPr lang="en-US" dirty="0">
                <a:solidFill>
                  <a:schemeClr val="accent2"/>
                </a:solidFill>
              </a:rPr>
              <a:t>802.11a</a:t>
            </a:r>
            <a:r>
              <a:rPr lang="en-US" dirty="0"/>
              <a:t> </a:t>
            </a:r>
          </a:p>
          <a:p>
            <a:pPr lvl="1"/>
            <a:r>
              <a:rPr lang="en-US" dirty="0"/>
              <a:t>5-6 GHz</a:t>
            </a:r>
          </a:p>
          <a:p>
            <a:pPr lvl="1"/>
            <a:r>
              <a:rPr lang="en-US" dirty="0"/>
              <a:t>up to 54 Mbps</a:t>
            </a:r>
          </a:p>
          <a:p>
            <a:pPr lvl="1"/>
            <a:r>
              <a:rPr lang="en-US" dirty="0"/>
              <a:t>OFDN</a:t>
            </a:r>
          </a:p>
          <a:p>
            <a:pPr eaLnBrk="1" hangingPunct="1"/>
            <a:r>
              <a:rPr lang="en-US" dirty="0">
                <a:solidFill>
                  <a:schemeClr val="accent2"/>
                </a:solidFill>
              </a:rPr>
              <a:t>802.11g </a:t>
            </a:r>
          </a:p>
          <a:p>
            <a:pPr lvl="1"/>
            <a:r>
              <a:rPr lang="en-US" dirty="0"/>
              <a:t>2.4 GHz range</a:t>
            </a:r>
          </a:p>
          <a:p>
            <a:pPr lvl="1"/>
            <a:r>
              <a:rPr lang="en-US" dirty="0"/>
              <a:t>Up to 54 Mbps</a:t>
            </a:r>
          </a:p>
          <a:p>
            <a:pPr eaLnBrk="1" hangingPunct="1"/>
            <a:r>
              <a:rPr lang="en-US" dirty="0">
                <a:solidFill>
                  <a:schemeClr val="accent2"/>
                </a:solidFill>
              </a:rPr>
              <a:t>802.11n </a:t>
            </a:r>
          </a:p>
          <a:p>
            <a:pPr lvl="1"/>
            <a:r>
              <a:rPr lang="en-US" dirty="0"/>
              <a:t>2.4 and / or the 5 GHz range</a:t>
            </a:r>
          </a:p>
          <a:p>
            <a:pPr lvl="1"/>
            <a:r>
              <a:rPr lang="en-US" dirty="0"/>
              <a:t>Up to 150 Mbps</a:t>
            </a:r>
          </a:p>
          <a:p>
            <a:pPr lvl="1"/>
            <a:r>
              <a:rPr lang="en-US" dirty="0"/>
              <a:t>Range 70/250 m</a:t>
            </a:r>
          </a:p>
          <a:p>
            <a:pPr lvl="1"/>
            <a:r>
              <a:rPr lang="en-US" dirty="0"/>
              <a:t>Multiple (4) antennas (MIMO)</a:t>
            </a:r>
          </a:p>
          <a:p>
            <a:pPr lvl="1"/>
            <a:r>
              <a:rPr lang="en-US" dirty="0"/>
              <a:t>Forward Error Correction</a:t>
            </a:r>
          </a:p>
        </p:txBody>
      </p:sp>
      <p:sp>
        <p:nvSpPr>
          <p:cNvPr id="37893" name="Rectangle 5"/>
          <p:cNvSpPr>
            <a:spLocks noChangeArrowheads="1"/>
          </p:cNvSpPr>
          <p:nvPr>
            <p:custDataLst>
              <p:tags r:id="rId5"/>
            </p:custDataLst>
          </p:nvPr>
        </p:nvSpPr>
        <p:spPr bwMode="auto">
          <a:xfrm>
            <a:off x="1774825" y="1046305"/>
            <a:ext cx="8569325" cy="1384995"/>
          </a:xfrm>
          <a:prstGeom prst="rect">
            <a:avLst/>
          </a:prstGeom>
          <a:noFill/>
          <a:ln w="9525">
            <a:noFill/>
            <a:miter lim="800000"/>
            <a:headEnd/>
            <a:tailEnd/>
          </a:ln>
        </p:spPr>
        <p:txBody>
          <a:bodyPr anchor="ctr">
            <a:spAutoFit/>
          </a:bodyPr>
          <a:lstStyle/>
          <a:p>
            <a:pPr marL="342900" indent="-342900">
              <a:buFontTx/>
              <a:buChar char="•"/>
            </a:pPr>
            <a:r>
              <a:rPr lang="en-US" sz="2400" dirty="0">
                <a:solidFill>
                  <a:srgbClr val="000000"/>
                </a:solidFill>
                <a:latin typeface="Times New Roman" pitchFamily="18" charset="0"/>
              </a:rPr>
              <a:t>Everyone uses </a:t>
            </a:r>
            <a:r>
              <a:rPr lang="en-US" sz="2800" dirty="0">
                <a:solidFill>
                  <a:srgbClr val="3333CC"/>
                </a:solidFill>
                <a:latin typeface="Times New Roman" pitchFamily="18" charset="0"/>
              </a:rPr>
              <a:t>CSMA/</a:t>
            </a:r>
            <a:r>
              <a:rPr lang="en-US" sz="2800" b="1" u="sng" dirty="0">
                <a:solidFill>
                  <a:srgbClr val="3333CC"/>
                </a:solidFill>
                <a:latin typeface="Times New Roman" pitchFamily="18" charset="0"/>
              </a:rPr>
              <a:t>CA</a:t>
            </a:r>
            <a:r>
              <a:rPr lang="en-US" sz="2800" dirty="0">
                <a:solidFill>
                  <a:srgbClr val="000000"/>
                </a:solidFill>
                <a:latin typeface="Times New Roman" pitchFamily="18" charset="0"/>
              </a:rPr>
              <a:t> for access</a:t>
            </a:r>
          </a:p>
          <a:p>
            <a:pPr marL="342900" indent="-342900">
              <a:buFontTx/>
              <a:buChar char="•"/>
            </a:pPr>
            <a:r>
              <a:rPr lang="en-US" sz="2800" dirty="0">
                <a:solidFill>
                  <a:srgbClr val="000000"/>
                </a:solidFill>
                <a:latin typeface="Times New Roman" pitchFamily="18" charset="0"/>
              </a:rPr>
              <a:t>All offer both base station (AP) and ad-hoc network versions</a:t>
            </a:r>
          </a:p>
        </p:txBody>
      </p:sp>
      <p:sp>
        <p:nvSpPr>
          <p:cNvPr id="7" name="Slide Number Placeholder 4">
            <a:extLst>
              <a:ext uri="{FF2B5EF4-FFF2-40B4-BE49-F238E27FC236}">
                <a16:creationId xmlns:a16="http://schemas.microsoft.com/office/drawing/2014/main" id="{2948CA87-C7E1-4B08-B6DE-D47A750283DF}"/>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0689401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down)">
                                      <p:cBhvr>
                                        <p:cTn id="7" dur="5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891">
                                            <p:txEl>
                                              <p:pRg st="0" end="0"/>
                                            </p:txEl>
                                          </p:spTgt>
                                        </p:tgtEl>
                                        <p:attrNameLst>
                                          <p:attrName>style.visibility</p:attrName>
                                        </p:attrNameLst>
                                      </p:cBhvr>
                                      <p:to>
                                        <p:strVal val="visible"/>
                                      </p:to>
                                    </p:set>
                                    <p:animEffect transition="in" filter="wipe(up)">
                                      <p:cBhvr>
                                        <p:cTn id="12" dur="500"/>
                                        <p:tgtEl>
                                          <p:spTgt spid="378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892">
                                            <p:txEl>
                                              <p:pRg st="0" end="0"/>
                                            </p:txEl>
                                          </p:spTgt>
                                        </p:tgtEl>
                                        <p:attrNameLst>
                                          <p:attrName>style.visibility</p:attrName>
                                        </p:attrNameLst>
                                      </p:cBhvr>
                                      <p:to>
                                        <p:strVal val="visible"/>
                                      </p:to>
                                    </p:set>
                                    <p:animEffect transition="in" filter="wipe(up)">
                                      <p:cBhvr>
                                        <p:cTn id="17" dur="500"/>
                                        <p:tgtEl>
                                          <p:spTgt spid="37892">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7892">
                                            <p:txEl>
                                              <p:pRg st="1" end="1"/>
                                            </p:txEl>
                                          </p:spTgt>
                                        </p:tgtEl>
                                        <p:attrNameLst>
                                          <p:attrName>style.visibility</p:attrName>
                                        </p:attrNameLst>
                                      </p:cBhvr>
                                      <p:to>
                                        <p:strVal val="visible"/>
                                      </p:to>
                                    </p:set>
                                    <p:animEffect transition="in" filter="wipe(up)">
                                      <p:cBhvr>
                                        <p:cTn id="20" dur="500"/>
                                        <p:tgtEl>
                                          <p:spTgt spid="37892">
                                            <p:txEl>
                                              <p:pRg st="1" end="1"/>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7892">
                                            <p:txEl>
                                              <p:pRg st="2" end="2"/>
                                            </p:txEl>
                                          </p:spTgt>
                                        </p:tgtEl>
                                        <p:attrNameLst>
                                          <p:attrName>style.visibility</p:attrName>
                                        </p:attrNameLst>
                                      </p:cBhvr>
                                      <p:to>
                                        <p:strVal val="visible"/>
                                      </p:to>
                                    </p:set>
                                    <p:animEffect transition="in" filter="wipe(up)">
                                      <p:cBhvr>
                                        <p:cTn id="23" dur="500"/>
                                        <p:tgtEl>
                                          <p:spTgt spid="37892">
                                            <p:txEl>
                                              <p:pRg st="2" end="2"/>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7892">
                                            <p:txEl>
                                              <p:pRg st="3" end="3"/>
                                            </p:txEl>
                                          </p:spTgt>
                                        </p:tgtEl>
                                        <p:attrNameLst>
                                          <p:attrName>style.visibility</p:attrName>
                                        </p:attrNameLst>
                                      </p:cBhvr>
                                      <p:to>
                                        <p:strVal val="visible"/>
                                      </p:to>
                                    </p:set>
                                    <p:animEffect transition="in" filter="wipe(up)">
                                      <p:cBhvr>
                                        <p:cTn id="26" dur="500"/>
                                        <p:tgtEl>
                                          <p:spTgt spid="3789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892">
                                            <p:txEl>
                                              <p:pRg st="4" end="4"/>
                                            </p:txEl>
                                          </p:spTgt>
                                        </p:tgtEl>
                                        <p:attrNameLst>
                                          <p:attrName>style.visibility</p:attrName>
                                        </p:attrNameLst>
                                      </p:cBhvr>
                                      <p:to>
                                        <p:strVal val="visible"/>
                                      </p:to>
                                    </p:set>
                                    <p:animEffect transition="in" filter="wipe(up)">
                                      <p:cBhvr>
                                        <p:cTn id="31" dur="500"/>
                                        <p:tgtEl>
                                          <p:spTgt spid="37892">
                                            <p:txEl>
                                              <p:pRg st="4" end="4"/>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7892">
                                            <p:txEl>
                                              <p:pRg st="5" end="5"/>
                                            </p:txEl>
                                          </p:spTgt>
                                        </p:tgtEl>
                                        <p:attrNameLst>
                                          <p:attrName>style.visibility</p:attrName>
                                        </p:attrNameLst>
                                      </p:cBhvr>
                                      <p:to>
                                        <p:strVal val="visible"/>
                                      </p:to>
                                    </p:set>
                                    <p:animEffect transition="in" filter="wipe(up)">
                                      <p:cBhvr>
                                        <p:cTn id="34" dur="500"/>
                                        <p:tgtEl>
                                          <p:spTgt spid="37892">
                                            <p:txEl>
                                              <p:pRg st="5" end="5"/>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892">
                                            <p:txEl>
                                              <p:pRg st="6" end="6"/>
                                            </p:txEl>
                                          </p:spTgt>
                                        </p:tgtEl>
                                        <p:attrNameLst>
                                          <p:attrName>style.visibility</p:attrName>
                                        </p:attrNameLst>
                                      </p:cBhvr>
                                      <p:to>
                                        <p:strVal val="visible"/>
                                      </p:to>
                                    </p:set>
                                    <p:animEffect transition="in" filter="wipe(up)">
                                      <p:cBhvr>
                                        <p:cTn id="37" dur="500"/>
                                        <p:tgtEl>
                                          <p:spTgt spid="378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7892">
                                            <p:txEl>
                                              <p:pRg st="7" end="7"/>
                                            </p:txEl>
                                          </p:spTgt>
                                        </p:tgtEl>
                                        <p:attrNameLst>
                                          <p:attrName>style.visibility</p:attrName>
                                        </p:attrNameLst>
                                      </p:cBhvr>
                                      <p:to>
                                        <p:strVal val="visible"/>
                                      </p:to>
                                    </p:set>
                                    <p:animEffect transition="in" filter="wipe(up)">
                                      <p:cBhvr>
                                        <p:cTn id="42" dur="500"/>
                                        <p:tgtEl>
                                          <p:spTgt spid="378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7892" grpId="0" build="p"/>
      <p:bldP spid="3789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2"/>
            </p:custDataLst>
          </p:nvPr>
        </p:nvSpPr>
        <p:spPr/>
        <p:txBody>
          <a:bodyPr>
            <a:normAutofit/>
          </a:bodyPr>
          <a:lstStyle/>
          <a:p>
            <a:r>
              <a:rPr lang="nb-NO" sz="3600" dirty="0" err="1"/>
              <a:t>Example</a:t>
            </a:r>
            <a:r>
              <a:rPr lang="nb-NO" sz="3600" dirty="0"/>
              <a:t>: radio </a:t>
            </a:r>
            <a:r>
              <a:rPr lang="nb-NO" sz="3600" dirty="0" err="1"/>
              <a:t>radiation</a:t>
            </a:r>
            <a:r>
              <a:rPr lang="nb-NO" sz="3600" dirty="0"/>
              <a:t> / </a:t>
            </a:r>
            <a:r>
              <a:rPr lang="nb-NO" sz="3600" dirty="0" err="1"/>
              <a:t>intensity</a:t>
            </a:r>
            <a:endParaRPr lang="nb-NO" sz="3600" dirty="0"/>
          </a:p>
        </p:txBody>
      </p:sp>
      <p:pic>
        <p:nvPicPr>
          <p:cNvPr id="39939" name="Picture 3" descr="urban-micro"/>
          <p:cNvPicPr>
            <a:picLocks noChangeAspect="1" noChangeArrowheads="1"/>
          </p:cNvPicPr>
          <p:nvPr>
            <p:custDataLst>
              <p:tags r:id="rId3"/>
            </p:custDataLst>
          </p:nvPr>
        </p:nvPicPr>
        <p:blipFill>
          <a:blip r:embed="rId9" cstate="print"/>
          <a:srcRect/>
          <a:stretch>
            <a:fillRect/>
          </a:stretch>
        </p:blipFill>
        <p:spPr bwMode="auto">
          <a:xfrm>
            <a:off x="1719264" y="981075"/>
            <a:ext cx="4808537" cy="4121150"/>
          </a:xfrm>
          <a:prstGeom prst="rect">
            <a:avLst/>
          </a:prstGeom>
          <a:noFill/>
          <a:ln w="9525">
            <a:noFill/>
            <a:miter lim="800000"/>
            <a:headEnd/>
            <a:tailEnd/>
          </a:ln>
        </p:spPr>
      </p:pic>
      <p:pic>
        <p:nvPicPr>
          <p:cNvPr id="39940" name="Picture 4" descr="wavepropagation"/>
          <p:cNvPicPr>
            <a:picLocks noChangeAspect="1" noChangeArrowheads="1"/>
          </p:cNvPicPr>
          <p:nvPr>
            <p:custDataLst>
              <p:tags r:id="rId4"/>
            </p:custDataLst>
          </p:nvPr>
        </p:nvPicPr>
        <p:blipFill>
          <a:blip r:embed="rId10" cstate="print"/>
          <a:srcRect/>
          <a:stretch>
            <a:fillRect/>
          </a:stretch>
        </p:blipFill>
        <p:spPr bwMode="auto">
          <a:xfrm>
            <a:off x="6771249" y="3561813"/>
            <a:ext cx="2947182" cy="2947182"/>
          </a:xfrm>
          <a:prstGeom prst="rect">
            <a:avLst/>
          </a:prstGeom>
          <a:noFill/>
          <a:ln w="9525">
            <a:noFill/>
            <a:miter lim="800000"/>
            <a:headEnd/>
            <a:tailEnd/>
          </a:ln>
        </p:spPr>
      </p:pic>
      <p:pic>
        <p:nvPicPr>
          <p:cNvPr id="39941" name="Picture 5" descr="horizontal-polarization"/>
          <p:cNvPicPr>
            <a:picLocks noChangeAspect="1" noChangeArrowheads="1"/>
          </p:cNvPicPr>
          <p:nvPr>
            <p:custDataLst>
              <p:tags r:id="rId5"/>
            </p:custDataLst>
          </p:nvPr>
        </p:nvPicPr>
        <p:blipFill>
          <a:blip r:embed="rId11" cstate="print"/>
          <a:srcRect/>
          <a:stretch>
            <a:fillRect/>
          </a:stretch>
        </p:blipFill>
        <p:spPr bwMode="auto">
          <a:xfrm>
            <a:off x="6672263" y="981075"/>
            <a:ext cx="3543300" cy="2628900"/>
          </a:xfrm>
          <a:prstGeom prst="rect">
            <a:avLst/>
          </a:prstGeom>
          <a:noFill/>
          <a:ln w="9525">
            <a:noFill/>
            <a:miter lim="800000"/>
            <a:headEnd/>
            <a:tailEnd/>
          </a:ln>
        </p:spPr>
      </p:pic>
      <p:sp>
        <p:nvSpPr>
          <p:cNvPr id="7" name="Slide Number Placeholder 4">
            <a:extLst>
              <a:ext uri="{FF2B5EF4-FFF2-40B4-BE49-F238E27FC236}">
                <a16:creationId xmlns:a16="http://schemas.microsoft.com/office/drawing/2014/main" id="{3BA82BBF-14DD-462B-89DB-2B9CDD4C90FC}"/>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1466442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ipe(left)">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wipe(left)">
                                      <p:cBhvr>
                                        <p:cTn id="12" dur="500"/>
                                        <p:tgtEl>
                                          <p:spTgt spid="399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9940"/>
                                        </p:tgtEl>
                                        <p:attrNameLst>
                                          <p:attrName>style.visibility</p:attrName>
                                        </p:attrNameLst>
                                      </p:cBhvr>
                                      <p:to>
                                        <p:strVal val="visible"/>
                                      </p:to>
                                    </p:set>
                                    <p:animEffect transition="in" filter="wipe(right)">
                                      <p:cBhvr>
                                        <p:cTn id="17"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custDataLst>
              <p:tags r:id="rId2"/>
            </p:custDataLst>
          </p:nvPr>
        </p:nvSpPr>
        <p:spPr/>
        <p:txBody>
          <a:bodyPr/>
          <a:lstStyle/>
          <a:p>
            <a:pPr eaLnBrk="1" hangingPunct="1"/>
            <a:r>
              <a:rPr lang="en-US" dirty="0"/>
              <a:t>IEEE 802.11 MAC Protocol: CSMA/CA</a:t>
            </a:r>
          </a:p>
        </p:txBody>
      </p:sp>
      <p:sp>
        <p:nvSpPr>
          <p:cNvPr id="43011" name="Rectangle 3"/>
          <p:cNvSpPr>
            <a:spLocks noGrp="1" noChangeArrowheads="1"/>
          </p:cNvSpPr>
          <p:nvPr>
            <p:ph idx="1"/>
            <p:custDataLst>
              <p:tags r:id="rId3"/>
            </p:custDataLst>
          </p:nvPr>
        </p:nvSpPr>
        <p:spPr>
          <a:xfrm>
            <a:off x="1703389" y="981076"/>
            <a:ext cx="4562475" cy="5616575"/>
          </a:xfrm>
        </p:spPr>
        <p:txBody>
          <a:bodyPr>
            <a:normAutofit/>
          </a:bodyPr>
          <a:lstStyle/>
          <a:p>
            <a:pPr>
              <a:buNone/>
            </a:pPr>
            <a:r>
              <a:rPr lang="en-US" sz="2800" u="sng" dirty="0">
                <a:solidFill>
                  <a:srgbClr val="FF0000"/>
                </a:solidFill>
              </a:rPr>
              <a:t>802.11 CSMA: transmitter</a:t>
            </a:r>
            <a:endParaRPr lang="en-US" sz="2800" dirty="0">
              <a:solidFill>
                <a:srgbClr val="FF0000"/>
              </a:solidFill>
            </a:endParaRPr>
          </a:p>
          <a:p>
            <a:pPr>
              <a:buNone/>
            </a:pPr>
            <a:r>
              <a:rPr lang="en-US" sz="2800" dirty="0">
                <a:solidFill>
                  <a:schemeClr val="accent2"/>
                </a:solidFill>
              </a:rPr>
              <a:t>- if sense channel available </a:t>
            </a:r>
            <a:r>
              <a:rPr lang="en-US" sz="2800" dirty="0"/>
              <a:t>for </a:t>
            </a:r>
            <a:r>
              <a:rPr lang="en-US" sz="2800" b="1" dirty="0"/>
              <a:t>DISF</a:t>
            </a:r>
            <a:r>
              <a:rPr lang="en-US" sz="2800" dirty="0"/>
              <a:t> seconds.</a:t>
            </a:r>
          </a:p>
          <a:p>
            <a:pPr>
              <a:buNone/>
            </a:pPr>
            <a:r>
              <a:rPr lang="en-US" sz="2800" dirty="0"/>
              <a:t>  </a:t>
            </a:r>
            <a:r>
              <a:rPr lang="en-US" sz="2800" dirty="0">
                <a:solidFill>
                  <a:schemeClr val="accent2"/>
                </a:solidFill>
              </a:rPr>
              <a:t>then</a:t>
            </a:r>
            <a:r>
              <a:rPr lang="en-US" sz="2800" dirty="0"/>
              <a:t> transmit entire frame (no collision detection)</a:t>
            </a:r>
          </a:p>
          <a:p>
            <a:pPr eaLnBrk="1" hangingPunct="1">
              <a:lnSpc>
                <a:spcPct val="90000"/>
              </a:lnSpc>
              <a:buFontTx/>
              <a:buNone/>
            </a:pPr>
            <a:r>
              <a:rPr lang="en-US" sz="2800" dirty="0">
                <a:solidFill>
                  <a:schemeClr val="accent2"/>
                </a:solidFill>
              </a:rPr>
              <a:t>-if</a:t>
            </a:r>
            <a:r>
              <a:rPr lang="en-US" sz="2800" dirty="0"/>
              <a:t> </a:t>
            </a:r>
            <a:r>
              <a:rPr lang="en-US" sz="2800" dirty="0">
                <a:solidFill>
                  <a:schemeClr val="accent2"/>
                </a:solidFill>
              </a:rPr>
              <a:t>sense channel busy </a:t>
            </a:r>
            <a:r>
              <a:rPr lang="en-US" sz="2800" dirty="0"/>
              <a:t> </a:t>
            </a:r>
            <a:br>
              <a:rPr lang="en-US" sz="2800" dirty="0"/>
            </a:br>
            <a:r>
              <a:rPr lang="en-US" sz="2800" dirty="0">
                <a:solidFill>
                  <a:schemeClr val="accent2"/>
                </a:solidFill>
              </a:rPr>
              <a:t>then</a:t>
            </a:r>
            <a:r>
              <a:rPr lang="en-US" sz="2800" dirty="0"/>
              <a:t> binary </a:t>
            </a:r>
            <a:r>
              <a:rPr lang="en-US" sz="2800" dirty="0" err="1"/>
              <a:t>backoff</a:t>
            </a:r>
            <a:endParaRPr lang="en-US" sz="2800" dirty="0"/>
          </a:p>
          <a:p>
            <a:pPr eaLnBrk="1" hangingPunct="1">
              <a:lnSpc>
                <a:spcPct val="90000"/>
              </a:lnSpc>
              <a:buFontTx/>
              <a:buNone/>
            </a:pPr>
            <a:r>
              <a:rPr lang="en-US" sz="2800" u="sng" dirty="0">
                <a:solidFill>
                  <a:srgbClr val="FF0000"/>
                </a:solidFill>
              </a:rPr>
              <a:t>802.11 CSMA receiver</a:t>
            </a:r>
            <a:endParaRPr lang="en-US" sz="2800" dirty="0"/>
          </a:p>
          <a:p>
            <a:pPr eaLnBrk="1" hangingPunct="1">
              <a:lnSpc>
                <a:spcPct val="90000"/>
              </a:lnSpc>
              <a:buFontTx/>
              <a:buNone/>
            </a:pPr>
            <a:r>
              <a:rPr lang="en-US" sz="2800" dirty="0">
                <a:solidFill>
                  <a:schemeClr val="accent2"/>
                </a:solidFill>
              </a:rPr>
              <a:t>- if received OK</a:t>
            </a:r>
            <a:endParaRPr lang="en-US" sz="2800" dirty="0"/>
          </a:p>
          <a:p>
            <a:pPr>
              <a:buNone/>
            </a:pPr>
            <a:r>
              <a:rPr lang="en-US" sz="2800" dirty="0">
                <a:solidFill>
                  <a:schemeClr val="accent2"/>
                </a:solidFill>
              </a:rPr>
              <a:t>   </a:t>
            </a:r>
            <a:r>
              <a:rPr lang="en-US" sz="2800" dirty="0"/>
              <a:t>send ACK after SIFS</a:t>
            </a:r>
          </a:p>
          <a:p>
            <a:pPr>
              <a:buNone/>
            </a:pPr>
            <a:r>
              <a:rPr lang="en-US" sz="2800" dirty="0"/>
              <a:t>   (ACK required due to "hidden nodes issue")</a:t>
            </a:r>
            <a:endParaRPr lang="en-US" sz="2800" b="1" dirty="0"/>
          </a:p>
        </p:txBody>
      </p:sp>
      <p:pic>
        <p:nvPicPr>
          <p:cNvPr id="43012" name="Picture 4" descr="5"/>
          <p:cNvPicPr>
            <a:picLocks noChangeAspect="1" noChangeArrowheads="1"/>
          </p:cNvPicPr>
          <p:nvPr>
            <p:custDataLst>
              <p:tags r:id="rId4"/>
            </p:custDataLst>
          </p:nvPr>
        </p:nvPicPr>
        <p:blipFill>
          <a:blip r:embed="rId9" cstate="print"/>
          <a:srcRect/>
          <a:stretch>
            <a:fillRect/>
          </a:stretch>
        </p:blipFill>
        <p:spPr bwMode="auto">
          <a:xfrm>
            <a:off x="6574302" y="1052514"/>
            <a:ext cx="4093698" cy="2770482"/>
          </a:xfrm>
          <a:prstGeom prst="rect">
            <a:avLst/>
          </a:prstGeom>
          <a:noFill/>
          <a:ln w="9525">
            <a:noFill/>
            <a:miter lim="800000"/>
            <a:headEnd/>
            <a:tailEnd/>
          </a:ln>
        </p:spPr>
      </p:pic>
      <p:sp>
        <p:nvSpPr>
          <p:cNvPr id="43013" name="Text Box 5"/>
          <p:cNvSpPr txBox="1">
            <a:spLocks noChangeArrowheads="1"/>
          </p:cNvSpPr>
          <p:nvPr>
            <p:custDataLst>
              <p:tags r:id="rId5"/>
            </p:custDataLst>
          </p:nvPr>
        </p:nvSpPr>
        <p:spPr bwMode="auto">
          <a:xfrm>
            <a:off x="5970588" y="4868863"/>
            <a:ext cx="4697412" cy="762000"/>
          </a:xfrm>
          <a:prstGeom prst="rect">
            <a:avLst/>
          </a:prstGeom>
          <a:noFill/>
          <a:ln w="9525">
            <a:noFill/>
            <a:miter lim="800000"/>
            <a:headEnd/>
            <a:tailEnd/>
          </a:ln>
        </p:spPr>
        <p:txBody>
          <a:bodyPr wrap="none">
            <a:spAutoFit/>
          </a:bodyPr>
          <a:lstStyle/>
          <a:p>
            <a:pPr eaLnBrk="1" hangingPunct="1"/>
            <a:r>
              <a:rPr lang="nb-NO" sz="2200" dirty="0">
                <a:solidFill>
                  <a:srgbClr val="000000"/>
                </a:solidFill>
                <a:latin typeface="Times New Roman" pitchFamily="18" charset="0"/>
              </a:rPr>
              <a:t>DIFS = Distributed Inter </a:t>
            </a:r>
            <a:r>
              <a:rPr lang="nb-NO" sz="2200" dirty="0" err="1">
                <a:solidFill>
                  <a:srgbClr val="000000"/>
                </a:solidFill>
                <a:latin typeface="Times New Roman" pitchFamily="18" charset="0"/>
              </a:rPr>
              <a:t>Frame</a:t>
            </a:r>
            <a:r>
              <a:rPr lang="nb-NO" sz="2200" dirty="0">
                <a:solidFill>
                  <a:srgbClr val="000000"/>
                </a:solidFill>
                <a:latin typeface="Times New Roman" pitchFamily="18" charset="0"/>
              </a:rPr>
              <a:t> </a:t>
            </a:r>
            <a:r>
              <a:rPr lang="nb-NO" sz="2200" dirty="0" err="1">
                <a:solidFill>
                  <a:srgbClr val="000000"/>
                </a:solidFill>
                <a:latin typeface="Times New Roman" pitchFamily="18" charset="0"/>
              </a:rPr>
              <a:t>Spacing</a:t>
            </a:r>
            <a:br>
              <a:rPr lang="nb-NO" sz="2200" dirty="0">
                <a:solidFill>
                  <a:srgbClr val="000000"/>
                </a:solidFill>
                <a:latin typeface="Times New Roman" pitchFamily="18" charset="0"/>
              </a:rPr>
            </a:br>
            <a:r>
              <a:rPr lang="nb-NO" sz="2200" dirty="0">
                <a:solidFill>
                  <a:srgbClr val="000000"/>
                </a:solidFill>
                <a:latin typeface="Times New Roman" pitchFamily="18" charset="0"/>
              </a:rPr>
              <a:t>SIFS = Short Inter </a:t>
            </a:r>
            <a:r>
              <a:rPr lang="nb-NO" sz="2200" dirty="0" err="1">
                <a:solidFill>
                  <a:srgbClr val="000000"/>
                </a:solidFill>
                <a:latin typeface="Times New Roman" pitchFamily="18" charset="0"/>
              </a:rPr>
              <a:t>Frame</a:t>
            </a:r>
            <a:r>
              <a:rPr lang="nb-NO" sz="2200" dirty="0">
                <a:solidFill>
                  <a:srgbClr val="000000"/>
                </a:solidFill>
                <a:latin typeface="Times New Roman" pitchFamily="18" charset="0"/>
              </a:rPr>
              <a:t> </a:t>
            </a:r>
            <a:r>
              <a:rPr lang="nb-NO" sz="2200" dirty="0" err="1">
                <a:solidFill>
                  <a:srgbClr val="000000"/>
                </a:solidFill>
                <a:latin typeface="Times New Roman" pitchFamily="18" charset="0"/>
              </a:rPr>
              <a:t>Spacing</a:t>
            </a:r>
            <a:endParaRPr lang="nb-NO" sz="2200" dirty="0">
              <a:solidFill>
                <a:srgbClr val="000000"/>
              </a:solidFill>
              <a:latin typeface="Times New Roman" pitchFamily="18" charset="0"/>
            </a:endParaRPr>
          </a:p>
        </p:txBody>
      </p:sp>
      <p:sp>
        <p:nvSpPr>
          <p:cNvPr id="7" name="Slide Number Placeholder 4">
            <a:extLst>
              <a:ext uri="{FF2B5EF4-FFF2-40B4-BE49-F238E27FC236}">
                <a16:creationId xmlns:a16="http://schemas.microsoft.com/office/drawing/2014/main" id="{FBEDC8C8-8FB1-4171-A65A-1C4012CB1ADB}"/>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78</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27146199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wipe(left)">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wipe(left)">
                                      <p:cBhvr>
                                        <p:cTn id="12" dur="500"/>
                                        <p:tgtEl>
                                          <p:spTgt spid="43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wipe(left)">
                                      <p:cBhvr>
                                        <p:cTn id="17" dur="500"/>
                                        <p:tgtEl>
                                          <p:spTgt spid="43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wipe(left)">
                                      <p:cBhvr>
                                        <p:cTn id="22" dur="500"/>
                                        <p:tgtEl>
                                          <p:spTgt spid="43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wipe(left)">
                                      <p:cBhvr>
                                        <p:cTn id="27" dur="500"/>
                                        <p:tgtEl>
                                          <p:spTgt spid="430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1">
                                            <p:txEl>
                                              <p:pRg st="5" end="5"/>
                                            </p:txEl>
                                          </p:spTgt>
                                        </p:tgtEl>
                                        <p:attrNameLst>
                                          <p:attrName>style.visibility</p:attrName>
                                        </p:attrNameLst>
                                      </p:cBhvr>
                                      <p:to>
                                        <p:strVal val="visible"/>
                                      </p:to>
                                    </p:set>
                                    <p:animEffect transition="in" filter="wipe(left)">
                                      <p:cBhvr>
                                        <p:cTn id="32" dur="500"/>
                                        <p:tgtEl>
                                          <p:spTgt spid="430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011">
                                            <p:txEl>
                                              <p:pRg st="6" end="6"/>
                                            </p:txEl>
                                          </p:spTgt>
                                        </p:tgtEl>
                                        <p:attrNameLst>
                                          <p:attrName>style.visibility</p:attrName>
                                        </p:attrNameLst>
                                      </p:cBhvr>
                                      <p:to>
                                        <p:strVal val="visible"/>
                                      </p:to>
                                    </p:set>
                                    <p:animEffect transition="in" filter="wipe(left)">
                                      <p:cBhvr>
                                        <p:cTn id="37" dur="500"/>
                                        <p:tgtEl>
                                          <p:spTgt spid="430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11">
                                            <p:txEl>
                                              <p:pRg st="7" end="7"/>
                                            </p:txEl>
                                          </p:spTgt>
                                        </p:tgtEl>
                                        <p:attrNameLst>
                                          <p:attrName>style.visibility</p:attrName>
                                        </p:attrNameLst>
                                      </p:cBhvr>
                                      <p:to>
                                        <p:strVal val="visible"/>
                                      </p:to>
                                    </p:set>
                                    <p:animEffect transition="in" filter="wipe(left)">
                                      <p:cBhvr>
                                        <p:cTn id="42" dur="500"/>
                                        <p:tgtEl>
                                          <p:spTgt spid="430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custDataLst>
              <p:tags r:id="rId2"/>
            </p:custDataLst>
          </p:nvPr>
        </p:nvSpPr>
        <p:spPr/>
        <p:txBody>
          <a:bodyPr>
            <a:normAutofit/>
          </a:bodyPr>
          <a:lstStyle/>
          <a:p>
            <a:r>
              <a:rPr lang="en-US" dirty="0"/>
              <a:t>RTS-CTS exchange</a:t>
            </a:r>
          </a:p>
        </p:txBody>
      </p:sp>
      <p:sp>
        <p:nvSpPr>
          <p:cNvPr id="45061" name="Rectangle 5"/>
          <p:cNvSpPr>
            <a:spLocks noGrp="1" noChangeArrowheads="1"/>
          </p:cNvSpPr>
          <p:nvPr>
            <p:ph idx="1"/>
            <p:custDataLst>
              <p:tags r:id="rId3"/>
            </p:custDataLst>
          </p:nvPr>
        </p:nvSpPr>
        <p:spPr>
          <a:xfrm>
            <a:off x="1774825" y="981076"/>
            <a:ext cx="4210050" cy="5876925"/>
          </a:xfrm>
        </p:spPr>
        <p:txBody>
          <a:bodyPr/>
          <a:lstStyle/>
          <a:p>
            <a:r>
              <a:rPr lang="en-US" sz="2800" dirty="0"/>
              <a:t>Sender transmits card RTS (request to send) packet: indicates the duration of the transmission</a:t>
            </a:r>
          </a:p>
          <a:p>
            <a:r>
              <a:rPr lang="en-US" sz="2800" dirty="0"/>
              <a:t>Recipient responds with short CTS (clear to send) package</a:t>
            </a:r>
            <a:endParaRPr lang="en-US" dirty="0"/>
          </a:p>
          <a:p>
            <a:pPr lvl="1"/>
            <a:r>
              <a:rPr lang="en-US" sz="2400" dirty="0"/>
              <a:t>alerts (possibly hidden) other nodes</a:t>
            </a:r>
          </a:p>
          <a:p>
            <a:r>
              <a:rPr lang="en-US" sz="2800" dirty="0"/>
              <a:t>Hidden nodes then refrain from sending in the reserved time: NAV</a:t>
            </a:r>
          </a:p>
        </p:txBody>
      </p:sp>
      <p:pic>
        <p:nvPicPr>
          <p:cNvPr id="45059" name="Picture 3" descr="5"/>
          <p:cNvPicPr>
            <a:picLocks noChangeAspect="1" noChangeArrowheads="1"/>
          </p:cNvPicPr>
          <p:nvPr>
            <p:custDataLst>
              <p:tags r:id="rId4"/>
            </p:custDataLst>
          </p:nvPr>
        </p:nvPicPr>
        <p:blipFill>
          <a:blip r:embed="rId9" cstate="print"/>
          <a:srcRect/>
          <a:stretch>
            <a:fillRect/>
          </a:stretch>
        </p:blipFill>
        <p:spPr bwMode="auto">
          <a:xfrm>
            <a:off x="5913120" y="1052513"/>
            <a:ext cx="4754880" cy="3457700"/>
          </a:xfrm>
          <a:prstGeom prst="rect">
            <a:avLst/>
          </a:prstGeom>
          <a:noFill/>
          <a:ln w="9525">
            <a:noFill/>
            <a:miter lim="800000"/>
            <a:headEnd/>
            <a:tailEnd/>
          </a:ln>
        </p:spPr>
      </p:pic>
      <p:sp>
        <p:nvSpPr>
          <p:cNvPr id="45060" name="Text Box 4"/>
          <p:cNvSpPr txBox="1">
            <a:spLocks noChangeArrowheads="1"/>
          </p:cNvSpPr>
          <p:nvPr>
            <p:custDataLst>
              <p:tags r:id="rId5"/>
            </p:custDataLst>
          </p:nvPr>
        </p:nvSpPr>
        <p:spPr bwMode="auto">
          <a:xfrm>
            <a:off x="4784725" y="1238250"/>
            <a:ext cx="184150" cy="579438"/>
          </a:xfrm>
          <a:prstGeom prst="rect">
            <a:avLst/>
          </a:prstGeom>
          <a:noFill/>
          <a:ln w="9525">
            <a:noFill/>
            <a:miter lim="800000"/>
            <a:headEnd/>
            <a:tailEnd/>
          </a:ln>
        </p:spPr>
        <p:txBody>
          <a:bodyPr wrap="none">
            <a:spAutoFit/>
          </a:bodyPr>
          <a:lstStyle/>
          <a:p>
            <a:endParaRPr lang="nb-NO" sz="3200">
              <a:solidFill>
                <a:srgbClr val="000000"/>
              </a:solidFill>
              <a:latin typeface="Times New Roman" pitchFamily="18" charset="0"/>
            </a:endParaRPr>
          </a:p>
        </p:txBody>
      </p:sp>
      <p:sp>
        <p:nvSpPr>
          <p:cNvPr id="7" name="Slide Number Placeholder 4">
            <a:extLst>
              <a:ext uri="{FF2B5EF4-FFF2-40B4-BE49-F238E27FC236}">
                <a16:creationId xmlns:a16="http://schemas.microsoft.com/office/drawing/2014/main" id="{72557259-7A95-4CBC-B28C-2CABEF48866A}"/>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79</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9334838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Effect transition="in" filter="wipe(left)">
                                      <p:cBhvr>
                                        <p:cTn id="7" dur="500"/>
                                        <p:tgtEl>
                                          <p:spTgt spid="45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1">
                                            <p:txEl>
                                              <p:pRg st="1" end="1"/>
                                            </p:txEl>
                                          </p:spTgt>
                                        </p:tgtEl>
                                        <p:attrNameLst>
                                          <p:attrName>style.visibility</p:attrName>
                                        </p:attrNameLst>
                                      </p:cBhvr>
                                      <p:to>
                                        <p:strVal val="visible"/>
                                      </p:to>
                                    </p:set>
                                    <p:animEffect transition="in" filter="wipe(left)">
                                      <p:cBhvr>
                                        <p:cTn id="12" dur="500"/>
                                        <p:tgtEl>
                                          <p:spTgt spid="4506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5061">
                                            <p:txEl>
                                              <p:pRg st="2" end="2"/>
                                            </p:txEl>
                                          </p:spTgt>
                                        </p:tgtEl>
                                        <p:attrNameLst>
                                          <p:attrName>style.visibility</p:attrName>
                                        </p:attrNameLst>
                                      </p:cBhvr>
                                      <p:to>
                                        <p:strVal val="visible"/>
                                      </p:to>
                                    </p:set>
                                    <p:animEffect transition="in" filter="wipe(left)">
                                      <p:cBhvr>
                                        <p:cTn id="15" dur="500"/>
                                        <p:tgtEl>
                                          <p:spTgt spid="450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custDataLst>
              <p:tags r:id="rId2"/>
            </p:custDataLst>
          </p:nvPr>
        </p:nvSpPr>
        <p:spPr>
          <a:xfrm>
            <a:off x="2070100" y="126958"/>
            <a:ext cx="8382000" cy="693738"/>
          </a:xfrm>
        </p:spPr>
        <p:txBody>
          <a:bodyPr>
            <a:normAutofit/>
          </a:bodyPr>
          <a:lstStyle/>
          <a:p>
            <a:r>
              <a:rPr lang="en-US" dirty="0"/>
              <a:t>Link layer: Introduction</a:t>
            </a:r>
          </a:p>
        </p:txBody>
      </p:sp>
      <p:sp>
        <p:nvSpPr>
          <p:cNvPr id="302083" name="Rectangle 3"/>
          <p:cNvSpPr>
            <a:spLocks noGrp="1" noChangeArrowheads="1"/>
          </p:cNvSpPr>
          <p:nvPr>
            <p:ph sz="half" idx="1"/>
            <p:custDataLst>
              <p:tags r:id="rId3"/>
            </p:custDataLst>
          </p:nvPr>
        </p:nvSpPr>
        <p:spPr>
          <a:xfrm>
            <a:off x="1727200" y="1219201"/>
            <a:ext cx="4548188" cy="3802063"/>
          </a:xfrm>
        </p:spPr>
        <p:txBody>
          <a:bodyPr/>
          <a:lstStyle/>
          <a:p>
            <a:pPr>
              <a:buFont typeface="ZapfDingbats" pitchFamily="82" charset="2"/>
              <a:buNone/>
            </a:pPr>
            <a:r>
              <a:rPr lang="en-US" sz="2400" u="sng" dirty="0">
                <a:solidFill>
                  <a:srgbClr val="FF0000"/>
                </a:solidFill>
              </a:rPr>
              <a:t>Some terminology:</a:t>
            </a:r>
            <a:endParaRPr lang="en-US" sz="2400" dirty="0"/>
          </a:p>
          <a:p>
            <a:r>
              <a:rPr lang="en-US" sz="2000" dirty="0"/>
              <a:t>Machines, routers and switches are </a:t>
            </a:r>
            <a:r>
              <a:rPr lang="en-US" sz="2000" dirty="0">
                <a:solidFill>
                  <a:srgbClr val="FF0000"/>
                </a:solidFill>
              </a:rPr>
              <a:t>nodes</a:t>
            </a:r>
          </a:p>
          <a:p>
            <a:r>
              <a:rPr lang="en-US" sz="2000" dirty="0"/>
              <a:t>Communication channels that connect neighboring nodes along the communication path are </a:t>
            </a:r>
            <a:r>
              <a:rPr lang="en-US" sz="2000" dirty="0">
                <a:solidFill>
                  <a:srgbClr val="FF0000"/>
                </a:solidFill>
              </a:rPr>
              <a:t>links</a:t>
            </a:r>
            <a:r>
              <a:rPr lang="en-US" sz="2000" dirty="0"/>
              <a:t>.</a:t>
            </a:r>
            <a:endParaRPr lang="en-US" sz="2000" b="1" dirty="0">
              <a:solidFill>
                <a:srgbClr val="FF0000"/>
              </a:solidFill>
            </a:endParaRPr>
          </a:p>
          <a:p>
            <a:pPr lvl="1"/>
            <a:r>
              <a:rPr lang="en-US" sz="1800" dirty="0"/>
              <a:t>wired (wired) links</a:t>
            </a:r>
          </a:p>
          <a:p>
            <a:pPr lvl="1"/>
            <a:r>
              <a:rPr lang="en-US" sz="1800" dirty="0"/>
              <a:t>wireless (radio) links</a:t>
            </a:r>
          </a:p>
          <a:p>
            <a:pPr lvl="1"/>
            <a:r>
              <a:rPr lang="en-US" sz="1800" dirty="0"/>
              <a:t>Local Area Network (LAN)</a:t>
            </a:r>
          </a:p>
          <a:p>
            <a:r>
              <a:rPr lang="en-US" sz="2000" dirty="0"/>
              <a:t>A PDU is called a frame, encapsulating datagrams</a:t>
            </a:r>
          </a:p>
        </p:txBody>
      </p:sp>
      <p:sp>
        <p:nvSpPr>
          <p:cNvPr id="302307" name="Freeform 227"/>
          <p:cNvSpPr>
            <a:spLocks/>
          </p:cNvSpPr>
          <p:nvPr>
            <p:custDataLst>
              <p:tags r:id="rId4"/>
            </p:custDataLst>
          </p:nvPr>
        </p:nvSpPr>
        <p:spPr bwMode="auto">
          <a:xfrm>
            <a:off x="8405814" y="1485900"/>
            <a:ext cx="2046287" cy="2049462"/>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nb-NO"/>
          </a:p>
        </p:txBody>
      </p:sp>
      <p:sp>
        <p:nvSpPr>
          <p:cNvPr id="302308" name="Freeform 228"/>
          <p:cNvSpPr>
            <a:spLocks/>
          </p:cNvSpPr>
          <p:nvPr>
            <p:custDataLst>
              <p:tags r:id="rId5"/>
            </p:custDataLst>
          </p:nvPr>
        </p:nvSpPr>
        <p:spPr bwMode="auto">
          <a:xfrm>
            <a:off x="6269039" y="1311275"/>
            <a:ext cx="2122487" cy="1943100"/>
          </a:xfrm>
          <a:custGeom>
            <a:avLst/>
            <a:gdLst/>
            <a:ahLst/>
            <a:cxnLst>
              <a:cxn ang="0">
                <a:pos x="550" y="42"/>
              </a:cxn>
              <a:cxn ang="0">
                <a:pos x="82" y="60"/>
              </a:cxn>
              <a:cxn ang="0">
                <a:pos x="58" y="402"/>
              </a:cxn>
              <a:cxn ang="0">
                <a:pos x="28" y="720"/>
              </a:cxn>
              <a:cxn ang="0">
                <a:pos x="112" y="870"/>
              </a:cxn>
              <a:cxn ang="0">
                <a:pos x="538" y="876"/>
              </a:cxn>
              <a:cxn ang="0">
                <a:pos x="640" y="1128"/>
              </a:cxn>
              <a:cxn ang="0">
                <a:pos x="1234" y="1098"/>
              </a:cxn>
              <a:cxn ang="0">
                <a:pos x="1276" y="570"/>
              </a:cxn>
              <a:cxn ang="0">
                <a:pos x="1204" y="342"/>
              </a:cxn>
              <a:cxn ang="0">
                <a:pos x="760" y="288"/>
              </a:cxn>
              <a:cxn ang="0">
                <a:pos x="550" y="42"/>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w="9525">
            <a:noFill/>
            <a:round/>
            <a:headEnd/>
            <a:tailEnd/>
          </a:ln>
          <a:effectLst/>
        </p:spPr>
        <p:txBody>
          <a:bodyPr wrap="none" anchor="ctr"/>
          <a:lstStyle/>
          <a:p>
            <a:endParaRPr lang="nb-NO"/>
          </a:p>
        </p:txBody>
      </p:sp>
      <p:sp>
        <p:nvSpPr>
          <p:cNvPr id="302309" name="Freeform 229"/>
          <p:cNvSpPr>
            <a:spLocks/>
          </p:cNvSpPr>
          <p:nvPr>
            <p:custDataLst>
              <p:tags r:id="rId6"/>
            </p:custDataLst>
          </p:nvPr>
        </p:nvSpPr>
        <p:spPr bwMode="auto">
          <a:xfrm>
            <a:off x="6688138" y="3086101"/>
            <a:ext cx="3382962" cy="2714625"/>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a:effectLst/>
        </p:spPr>
        <p:txBody>
          <a:bodyPr wrap="none" anchor="ctr"/>
          <a:lstStyle/>
          <a:p>
            <a:endParaRPr lang="nb-NO"/>
          </a:p>
        </p:txBody>
      </p:sp>
      <p:grpSp>
        <p:nvGrpSpPr>
          <p:cNvPr id="302310" name="Group 230"/>
          <p:cNvGrpSpPr>
            <a:grpSpLocks/>
          </p:cNvGrpSpPr>
          <p:nvPr>
            <p:custDataLst>
              <p:tags r:id="rId7"/>
            </p:custDataLst>
          </p:nvPr>
        </p:nvGrpSpPr>
        <p:grpSpPr bwMode="auto">
          <a:xfrm>
            <a:off x="6402389" y="1476376"/>
            <a:ext cx="835025" cy="390525"/>
            <a:chOff x="3552" y="246"/>
            <a:chExt cx="527" cy="248"/>
          </a:xfrm>
        </p:grpSpPr>
        <p:graphicFrame>
          <p:nvGraphicFramePr>
            <p:cNvPr id="302311" name="Object 231"/>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81" imgW="1305000" imgH="1085760" progId="">
                    <p:embed/>
                  </p:oleObj>
                </mc:Choice>
                <mc:Fallback>
                  <p:oleObj name="Clip" r:id="rId81" imgW="1305000" imgH="1085760" progId="">
                    <p:embed/>
                    <p:pic>
                      <p:nvPicPr>
                        <p:cNvPr id="302311" name="Object 231"/>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12" name="Object 232"/>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83" imgW="676440" imgH="485640" progId="">
                    <p:embed/>
                  </p:oleObj>
                </mc:Choice>
                <mc:Fallback>
                  <p:oleObj name="Clip" r:id="rId83" imgW="676440" imgH="485640" progId="">
                    <p:embed/>
                    <p:pic>
                      <p:nvPicPr>
                        <p:cNvPr id="302312" name="Object 232"/>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13" name="Line 233"/>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nb-NO"/>
            </a:p>
          </p:txBody>
        </p:sp>
      </p:grpSp>
      <p:grpSp>
        <p:nvGrpSpPr>
          <p:cNvPr id="302314" name="Group 234"/>
          <p:cNvGrpSpPr>
            <a:grpSpLocks/>
          </p:cNvGrpSpPr>
          <p:nvPr>
            <p:custDataLst>
              <p:tags r:id="rId8"/>
            </p:custDataLst>
          </p:nvPr>
        </p:nvGrpSpPr>
        <p:grpSpPr bwMode="auto">
          <a:xfrm>
            <a:off x="6402389" y="2205039"/>
            <a:ext cx="835025" cy="390525"/>
            <a:chOff x="3552" y="246"/>
            <a:chExt cx="527" cy="248"/>
          </a:xfrm>
        </p:grpSpPr>
        <p:graphicFrame>
          <p:nvGraphicFramePr>
            <p:cNvPr id="302315" name="Object 235"/>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85" imgW="1305000" imgH="1085760" progId="">
                    <p:embed/>
                  </p:oleObj>
                </mc:Choice>
                <mc:Fallback>
                  <p:oleObj name="Clip" r:id="rId85" imgW="1305000" imgH="1085760" progId="">
                    <p:embed/>
                    <p:pic>
                      <p:nvPicPr>
                        <p:cNvPr id="302315" name="Object 235"/>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16" name="Object 236"/>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86" imgW="676440" imgH="485640" progId="">
                    <p:embed/>
                  </p:oleObj>
                </mc:Choice>
                <mc:Fallback>
                  <p:oleObj name="Clip" r:id="rId86" imgW="676440" imgH="485640" progId="">
                    <p:embed/>
                    <p:pic>
                      <p:nvPicPr>
                        <p:cNvPr id="302316" name="Object 236"/>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17" name="Line 237"/>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nb-NO"/>
            </a:p>
          </p:txBody>
        </p:sp>
      </p:grpSp>
      <p:grpSp>
        <p:nvGrpSpPr>
          <p:cNvPr id="302318" name="Group 238"/>
          <p:cNvGrpSpPr>
            <a:grpSpLocks/>
          </p:cNvGrpSpPr>
          <p:nvPr>
            <p:custDataLst>
              <p:tags r:id="rId9"/>
            </p:custDataLst>
          </p:nvPr>
        </p:nvGrpSpPr>
        <p:grpSpPr bwMode="auto">
          <a:xfrm>
            <a:off x="6831014" y="1944689"/>
            <a:ext cx="79375" cy="261937"/>
            <a:chOff x="3842" y="406"/>
            <a:chExt cx="51" cy="167"/>
          </a:xfrm>
        </p:grpSpPr>
        <p:sp>
          <p:nvSpPr>
            <p:cNvPr id="302319" name="Oval 239"/>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endParaRPr lang="nb-NO"/>
            </a:p>
          </p:txBody>
        </p:sp>
        <p:sp>
          <p:nvSpPr>
            <p:cNvPr id="302320" name="Oval 240"/>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endParaRPr lang="nb-NO"/>
            </a:p>
          </p:txBody>
        </p:sp>
        <p:sp>
          <p:nvSpPr>
            <p:cNvPr id="302321" name="Oval 241"/>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endParaRPr lang="nb-NO"/>
            </a:p>
          </p:txBody>
        </p:sp>
      </p:grpSp>
      <p:grpSp>
        <p:nvGrpSpPr>
          <p:cNvPr id="302322" name="Group 242"/>
          <p:cNvGrpSpPr>
            <a:grpSpLocks/>
          </p:cNvGrpSpPr>
          <p:nvPr>
            <p:custDataLst>
              <p:tags r:id="rId10"/>
            </p:custDataLst>
          </p:nvPr>
        </p:nvGrpSpPr>
        <p:grpSpPr bwMode="auto">
          <a:xfrm>
            <a:off x="7364414" y="2560638"/>
            <a:ext cx="238125" cy="482600"/>
            <a:chOff x="4180" y="783"/>
            <a:chExt cx="150" cy="307"/>
          </a:xfrm>
        </p:grpSpPr>
        <p:sp>
          <p:nvSpPr>
            <p:cNvPr id="302323" name="AutoShape 24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302324" name="Rectangle 244"/>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302325" name="Rectangle 2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302326" name="AutoShape 2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302327" name="Line 247"/>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302328" name="Line 248"/>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302329" name="Rectangle 2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302330" name="Rectangle 250"/>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grpSp>
        <p:nvGrpSpPr>
          <p:cNvPr id="302331" name="Group 251"/>
          <p:cNvGrpSpPr>
            <a:grpSpLocks/>
          </p:cNvGrpSpPr>
          <p:nvPr>
            <p:custDataLst>
              <p:tags r:id="rId11"/>
            </p:custDataLst>
          </p:nvPr>
        </p:nvGrpSpPr>
        <p:grpSpPr bwMode="auto">
          <a:xfrm rot="16200000">
            <a:off x="7716838" y="2665413"/>
            <a:ext cx="100012" cy="265112"/>
            <a:chOff x="3842" y="406"/>
            <a:chExt cx="51" cy="167"/>
          </a:xfrm>
        </p:grpSpPr>
        <p:sp>
          <p:nvSpPr>
            <p:cNvPr id="302332" name="Oval 252"/>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endParaRPr lang="nb-NO"/>
            </a:p>
          </p:txBody>
        </p:sp>
        <p:sp>
          <p:nvSpPr>
            <p:cNvPr id="302333" name="Oval 253"/>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endParaRPr lang="nb-NO"/>
            </a:p>
          </p:txBody>
        </p:sp>
        <p:sp>
          <p:nvSpPr>
            <p:cNvPr id="302334" name="Oval 254"/>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endParaRPr lang="nb-NO"/>
            </a:p>
          </p:txBody>
        </p:sp>
      </p:grpSp>
      <p:sp>
        <p:nvSpPr>
          <p:cNvPr id="302335" name="Line 255"/>
          <p:cNvSpPr>
            <a:spLocks noChangeShapeType="1"/>
          </p:cNvSpPr>
          <p:nvPr>
            <p:custDataLst>
              <p:tags r:id="rId12"/>
            </p:custDataLst>
          </p:nvPr>
        </p:nvSpPr>
        <p:spPr bwMode="auto">
          <a:xfrm>
            <a:off x="7519988" y="2447926"/>
            <a:ext cx="563562" cy="1587"/>
          </a:xfrm>
          <a:prstGeom prst="line">
            <a:avLst/>
          </a:prstGeom>
          <a:noFill/>
          <a:ln w="12700">
            <a:solidFill>
              <a:schemeClr val="tx1"/>
            </a:solidFill>
            <a:round/>
            <a:headEnd/>
            <a:tailEnd/>
          </a:ln>
          <a:effectLst/>
        </p:spPr>
        <p:txBody>
          <a:bodyPr wrap="none" anchor="ctr"/>
          <a:lstStyle/>
          <a:p>
            <a:endParaRPr lang="nb-NO"/>
          </a:p>
        </p:txBody>
      </p:sp>
      <p:sp>
        <p:nvSpPr>
          <p:cNvPr id="302336" name="Line 256"/>
          <p:cNvSpPr>
            <a:spLocks noChangeShapeType="1"/>
          </p:cNvSpPr>
          <p:nvPr>
            <p:custDataLst>
              <p:tags r:id="rId13"/>
            </p:custDataLst>
          </p:nvPr>
        </p:nvSpPr>
        <p:spPr bwMode="auto">
          <a:xfrm>
            <a:off x="7523164" y="2443164"/>
            <a:ext cx="3175" cy="117475"/>
          </a:xfrm>
          <a:prstGeom prst="line">
            <a:avLst/>
          </a:prstGeom>
          <a:noFill/>
          <a:ln w="12700">
            <a:solidFill>
              <a:schemeClr val="tx1"/>
            </a:solidFill>
            <a:round/>
            <a:headEnd/>
            <a:tailEnd/>
          </a:ln>
          <a:effectLst/>
        </p:spPr>
        <p:txBody>
          <a:bodyPr wrap="none" anchor="ctr"/>
          <a:lstStyle/>
          <a:p>
            <a:endParaRPr lang="nb-NO"/>
          </a:p>
        </p:txBody>
      </p:sp>
      <p:sp>
        <p:nvSpPr>
          <p:cNvPr id="302337" name="Line 257"/>
          <p:cNvSpPr>
            <a:spLocks noChangeShapeType="1"/>
          </p:cNvSpPr>
          <p:nvPr>
            <p:custDataLst>
              <p:tags r:id="rId14"/>
            </p:custDataLst>
          </p:nvPr>
        </p:nvSpPr>
        <p:spPr bwMode="auto">
          <a:xfrm>
            <a:off x="8086726" y="2441575"/>
            <a:ext cx="1587" cy="100012"/>
          </a:xfrm>
          <a:prstGeom prst="line">
            <a:avLst/>
          </a:prstGeom>
          <a:noFill/>
          <a:ln w="12700">
            <a:solidFill>
              <a:schemeClr val="tx1"/>
            </a:solidFill>
            <a:round/>
            <a:headEnd/>
            <a:tailEnd/>
          </a:ln>
          <a:effectLst/>
        </p:spPr>
        <p:txBody>
          <a:bodyPr wrap="none" anchor="ctr"/>
          <a:lstStyle/>
          <a:p>
            <a:endParaRPr lang="nb-NO"/>
          </a:p>
        </p:txBody>
      </p:sp>
      <p:sp>
        <p:nvSpPr>
          <p:cNvPr id="302338" name="Line 258"/>
          <p:cNvSpPr>
            <a:spLocks noChangeShapeType="1"/>
          </p:cNvSpPr>
          <p:nvPr>
            <p:custDataLst>
              <p:tags r:id="rId15"/>
            </p:custDataLst>
          </p:nvPr>
        </p:nvSpPr>
        <p:spPr bwMode="auto">
          <a:xfrm>
            <a:off x="7178675" y="1787525"/>
            <a:ext cx="328612" cy="323850"/>
          </a:xfrm>
          <a:prstGeom prst="line">
            <a:avLst/>
          </a:prstGeom>
          <a:noFill/>
          <a:ln w="12700">
            <a:solidFill>
              <a:schemeClr val="tx1"/>
            </a:solidFill>
            <a:round/>
            <a:headEnd/>
            <a:tailEnd/>
          </a:ln>
          <a:effectLst/>
        </p:spPr>
        <p:txBody>
          <a:bodyPr wrap="none" anchor="ctr"/>
          <a:lstStyle/>
          <a:p>
            <a:endParaRPr lang="nb-NO"/>
          </a:p>
        </p:txBody>
      </p:sp>
      <p:sp>
        <p:nvSpPr>
          <p:cNvPr id="302339" name="Line 259"/>
          <p:cNvSpPr>
            <a:spLocks noChangeShapeType="1"/>
          </p:cNvSpPr>
          <p:nvPr>
            <p:custDataLst>
              <p:tags r:id="rId16"/>
            </p:custDataLst>
          </p:nvPr>
        </p:nvSpPr>
        <p:spPr bwMode="auto">
          <a:xfrm flipV="1">
            <a:off x="7192964" y="2136776"/>
            <a:ext cx="314325" cy="403225"/>
          </a:xfrm>
          <a:prstGeom prst="line">
            <a:avLst/>
          </a:prstGeom>
          <a:noFill/>
          <a:ln w="12700">
            <a:solidFill>
              <a:schemeClr val="tx1"/>
            </a:solidFill>
            <a:round/>
            <a:headEnd/>
            <a:tailEnd/>
          </a:ln>
          <a:effectLst/>
        </p:spPr>
        <p:txBody>
          <a:bodyPr wrap="none" anchor="ctr"/>
          <a:lstStyle/>
          <a:p>
            <a:endParaRPr lang="nb-NO"/>
          </a:p>
        </p:txBody>
      </p:sp>
      <p:sp>
        <p:nvSpPr>
          <p:cNvPr id="302340" name="Line 260"/>
          <p:cNvSpPr>
            <a:spLocks noChangeShapeType="1"/>
          </p:cNvSpPr>
          <p:nvPr>
            <p:custDataLst>
              <p:tags r:id="rId17"/>
            </p:custDataLst>
          </p:nvPr>
        </p:nvSpPr>
        <p:spPr bwMode="auto">
          <a:xfrm flipV="1">
            <a:off x="7793039" y="2241551"/>
            <a:ext cx="1587" cy="200025"/>
          </a:xfrm>
          <a:prstGeom prst="line">
            <a:avLst/>
          </a:prstGeom>
          <a:noFill/>
          <a:ln w="12700">
            <a:solidFill>
              <a:schemeClr val="tx1"/>
            </a:solidFill>
            <a:round/>
            <a:headEnd/>
            <a:tailEnd/>
          </a:ln>
          <a:effectLst/>
        </p:spPr>
        <p:txBody>
          <a:bodyPr wrap="none" anchor="ctr"/>
          <a:lstStyle/>
          <a:p>
            <a:endParaRPr lang="nb-NO"/>
          </a:p>
        </p:txBody>
      </p:sp>
      <p:grpSp>
        <p:nvGrpSpPr>
          <p:cNvPr id="302341" name="Group 261"/>
          <p:cNvGrpSpPr>
            <a:grpSpLocks/>
          </p:cNvGrpSpPr>
          <p:nvPr>
            <p:custDataLst>
              <p:tags r:id="rId18"/>
            </p:custDataLst>
          </p:nvPr>
        </p:nvGrpSpPr>
        <p:grpSpPr bwMode="auto">
          <a:xfrm>
            <a:off x="7927976" y="2532064"/>
            <a:ext cx="238125" cy="484187"/>
            <a:chOff x="4180" y="783"/>
            <a:chExt cx="150" cy="307"/>
          </a:xfrm>
        </p:grpSpPr>
        <p:sp>
          <p:nvSpPr>
            <p:cNvPr id="302342" name="AutoShape 26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302343" name="Rectangle 263"/>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302344" name="Rectangle 2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302345" name="AutoShape 2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302346" name="Line 266"/>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302347" name="Line 267"/>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302348" name="Rectangle 2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302349" name="Rectangle 269"/>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graphicFrame>
        <p:nvGraphicFramePr>
          <p:cNvPr id="302351" name="Object 271"/>
          <p:cNvGraphicFramePr>
            <a:graphicFrameLocks noChangeAspect="1"/>
          </p:cNvGraphicFramePr>
          <p:nvPr>
            <p:custDataLst>
              <p:tags r:id="rId19"/>
            </p:custDataLst>
          </p:nvPr>
        </p:nvGraphicFramePr>
        <p:xfrm>
          <a:off x="6838951" y="3289300"/>
          <a:ext cx="474663" cy="405046"/>
        </p:xfrm>
        <a:graphic>
          <a:graphicData uri="http://schemas.openxmlformats.org/presentationml/2006/ole">
            <mc:AlternateContent xmlns:mc="http://schemas.openxmlformats.org/markup-compatibility/2006">
              <mc:Choice xmlns:v="urn:schemas-microsoft-com:vml" Requires="v">
                <p:oleObj name="Clip" r:id="rId87" imgW="1305000" imgH="1085760" progId="">
                  <p:embed/>
                </p:oleObj>
              </mc:Choice>
              <mc:Fallback>
                <p:oleObj name="Clip" r:id="rId87" imgW="1305000" imgH="1085760" progId="">
                  <p:embed/>
                  <p:pic>
                    <p:nvPicPr>
                      <p:cNvPr id="302351" name="Object 271"/>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6838951" y="3289300"/>
                        <a:ext cx="474663" cy="405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52" name="Line 272"/>
          <p:cNvSpPr>
            <a:spLocks noChangeShapeType="1"/>
          </p:cNvSpPr>
          <p:nvPr>
            <p:custDataLst>
              <p:tags r:id="rId20"/>
            </p:custDataLst>
          </p:nvPr>
        </p:nvSpPr>
        <p:spPr bwMode="auto">
          <a:xfrm flipV="1">
            <a:off x="7302500" y="3591451"/>
            <a:ext cx="82550" cy="8166"/>
          </a:xfrm>
          <a:prstGeom prst="line">
            <a:avLst/>
          </a:prstGeom>
          <a:noFill/>
          <a:ln w="19050">
            <a:solidFill>
              <a:schemeClr val="tx1"/>
            </a:solidFill>
            <a:round/>
            <a:headEnd/>
            <a:tailEnd/>
          </a:ln>
          <a:effectLst/>
        </p:spPr>
        <p:txBody>
          <a:bodyPr wrap="none" anchor="ctr"/>
          <a:lstStyle/>
          <a:p>
            <a:endParaRPr lang="nb-NO"/>
          </a:p>
        </p:txBody>
      </p:sp>
      <p:graphicFrame>
        <p:nvGraphicFramePr>
          <p:cNvPr id="302353" name="Object 273"/>
          <p:cNvGraphicFramePr>
            <a:graphicFrameLocks noChangeAspect="1"/>
          </p:cNvGraphicFramePr>
          <p:nvPr>
            <p:custDataLst>
              <p:tags r:id="rId21"/>
            </p:custDataLst>
          </p:nvPr>
        </p:nvGraphicFramePr>
        <p:xfrm>
          <a:off x="6838951" y="4017729"/>
          <a:ext cx="474663" cy="405046"/>
        </p:xfrm>
        <a:graphic>
          <a:graphicData uri="http://schemas.openxmlformats.org/presentationml/2006/ole">
            <mc:AlternateContent xmlns:mc="http://schemas.openxmlformats.org/markup-compatibility/2006">
              <mc:Choice xmlns:v="urn:schemas-microsoft-com:vml" Requires="v">
                <p:oleObj name="Clip" r:id="rId88" imgW="1305000" imgH="1085760" progId="">
                  <p:embed/>
                </p:oleObj>
              </mc:Choice>
              <mc:Fallback>
                <p:oleObj name="Clip" r:id="rId88" imgW="1305000" imgH="1085760" progId="">
                  <p:embed/>
                  <p:pic>
                    <p:nvPicPr>
                      <p:cNvPr id="302353" name="Object 273"/>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6838951" y="4017729"/>
                        <a:ext cx="474663" cy="405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54" name="Line 274"/>
          <p:cNvSpPr>
            <a:spLocks noChangeShapeType="1"/>
          </p:cNvSpPr>
          <p:nvPr>
            <p:custDataLst>
              <p:tags r:id="rId22"/>
            </p:custDataLst>
          </p:nvPr>
        </p:nvSpPr>
        <p:spPr bwMode="auto">
          <a:xfrm flipV="1">
            <a:off x="7302500" y="4324780"/>
            <a:ext cx="82550" cy="3266"/>
          </a:xfrm>
          <a:prstGeom prst="line">
            <a:avLst/>
          </a:prstGeom>
          <a:noFill/>
          <a:ln w="19050">
            <a:solidFill>
              <a:schemeClr val="tx1"/>
            </a:solidFill>
            <a:round/>
            <a:headEnd/>
            <a:tailEnd/>
          </a:ln>
          <a:effectLst/>
        </p:spPr>
        <p:txBody>
          <a:bodyPr wrap="none" anchor="ctr"/>
          <a:lstStyle/>
          <a:p>
            <a:endParaRPr lang="nb-NO"/>
          </a:p>
        </p:txBody>
      </p:sp>
      <p:grpSp>
        <p:nvGrpSpPr>
          <p:cNvPr id="302355" name="Group 275"/>
          <p:cNvGrpSpPr>
            <a:grpSpLocks/>
          </p:cNvGrpSpPr>
          <p:nvPr>
            <p:custDataLst>
              <p:tags r:id="rId23"/>
            </p:custDataLst>
          </p:nvPr>
        </p:nvGrpSpPr>
        <p:grpSpPr bwMode="auto">
          <a:xfrm>
            <a:off x="6981826" y="3707413"/>
            <a:ext cx="80963" cy="272753"/>
            <a:chOff x="3842" y="406"/>
            <a:chExt cx="51" cy="167"/>
          </a:xfrm>
        </p:grpSpPr>
        <p:sp>
          <p:nvSpPr>
            <p:cNvPr id="302356" name="Oval 276"/>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endParaRPr lang="nb-NO"/>
            </a:p>
          </p:txBody>
        </p:sp>
        <p:sp>
          <p:nvSpPr>
            <p:cNvPr id="302357" name="Oval 277"/>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endParaRPr lang="nb-NO"/>
            </a:p>
          </p:txBody>
        </p:sp>
        <p:sp>
          <p:nvSpPr>
            <p:cNvPr id="302358" name="Oval 278"/>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endParaRPr lang="nb-NO"/>
            </a:p>
          </p:txBody>
        </p:sp>
      </p:grpSp>
      <p:sp>
        <p:nvSpPr>
          <p:cNvPr id="302359" name="Line 279"/>
          <p:cNvSpPr>
            <a:spLocks noChangeShapeType="1"/>
          </p:cNvSpPr>
          <p:nvPr>
            <p:custDataLst>
              <p:tags r:id="rId24"/>
            </p:custDataLst>
          </p:nvPr>
        </p:nvSpPr>
        <p:spPr bwMode="auto">
          <a:xfrm>
            <a:off x="7378700" y="3588185"/>
            <a:ext cx="0" cy="734962"/>
          </a:xfrm>
          <a:prstGeom prst="line">
            <a:avLst/>
          </a:prstGeom>
          <a:noFill/>
          <a:ln w="12700">
            <a:solidFill>
              <a:schemeClr val="tx1"/>
            </a:solidFill>
            <a:round/>
            <a:headEnd/>
            <a:tailEnd/>
          </a:ln>
          <a:effectLst/>
        </p:spPr>
        <p:txBody>
          <a:bodyPr wrap="none" anchor="ctr"/>
          <a:lstStyle/>
          <a:p>
            <a:endParaRPr lang="nb-NO"/>
          </a:p>
        </p:txBody>
      </p:sp>
      <p:graphicFrame>
        <p:nvGraphicFramePr>
          <p:cNvPr id="302360" name="Object 280"/>
          <p:cNvGraphicFramePr>
            <a:graphicFrameLocks noChangeAspect="1"/>
          </p:cNvGraphicFramePr>
          <p:nvPr>
            <p:custDataLst>
              <p:tags r:id="rId25"/>
            </p:custDataLst>
          </p:nvPr>
        </p:nvGraphicFramePr>
        <p:xfrm>
          <a:off x="7826375" y="4524375"/>
          <a:ext cx="476250" cy="406400"/>
        </p:xfrm>
        <a:graphic>
          <a:graphicData uri="http://schemas.openxmlformats.org/presentationml/2006/ole">
            <mc:AlternateContent xmlns:mc="http://schemas.openxmlformats.org/markup-compatibility/2006">
              <mc:Choice xmlns:v="urn:schemas-microsoft-com:vml" Requires="v">
                <p:oleObj name="Clip" r:id="rId89" imgW="1305000" imgH="1085760" progId="">
                  <p:embed/>
                </p:oleObj>
              </mc:Choice>
              <mc:Fallback>
                <p:oleObj name="Clip" r:id="rId89" imgW="1305000" imgH="1085760" progId="">
                  <p:embed/>
                  <p:pic>
                    <p:nvPicPr>
                      <p:cNvPr id="302360" name="Object 280"/>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7826375" y="4524375"/>
                        <a:ext cx="47625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61" name="Object 281"/>
          <p:cNvGraphicFramePr>
            <a:graphicFrameLocks noChangeAspect="1"/>
          </p:cNvGraphicFramePr>
          <p:nvPr>
            <p:custDataLst>
              <p:tags r:id="rId26"/>
            </p:custDataLst>
          </p:nvPr>
        </p:nvGraphicFramePr>
        <p:xfrm>
          <a:off x="7127876" y="4511676"/>
          <a:ext cx="473075" cy="403225"/>
        </p:xfrm>
        <a:graphic>
          <a:graphicData uri="http://schemas.openxmlformats.org/presentationml/2006/ole">
            <mc:AlternateContent xmlns:mc="http://schemas.openxmlformats.org/markup-compatibility/2006">
              <mc:Choice xmlns:v="urn:schemas-microsoft-com:vml" Requires="v">
                <p:oleObj name="Clip" r:id="rId90" imgW="1305000" imgH="1085760" progId="">
                  <p:embed/>
                </p:oleObj>
              </mc:Choice>
              <mc:Fallback>
                <p:oleObj name="Clip" r:id="rId90" imgW="1305000" imgH="1085760" progId="">
                  <p:embed/>
                  <p:pic>
                    <p:nvPicPr>
                      <p:cNvPr id="302361" name="Object 281"/>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7127876" y="4511676"/>
                        <a:ext cx="47307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62" name="Oval 282"/>
          <p:cNvSpPr>
            <a:spLocks noChangeArrowheads="1"/>
          </p:cNvSpPr>
          <p:nvPr>
            <p:custDataLst>
              <p:tags r:id="rId27"/>
            </p:custDataLst>
          </p:nvPr>
        </p:nvSpPr>
        <p:spPr bwMode="auto">
          <a:xfrm rot="16200000">
            <a:off x="7600950" y="4640263"/>
            <a:ext cx="76200" cy="74612"/>
          </a:xfrm>
          <a:prstGeom prst="ellipse">
            <a:avLst/>
          </a:prstGeom>
          <a:solidFill>
            <a:schemeClr val="accent2"/>
          </a:solidFill>
          <a:ln w="9525">
            <a:noFill/>
            <a:round/>
            <a:headEnd/>
            <a:tailEnd/>
          </a:ln>
          <a:effectLst/>
        </p:spPr>
        <p:txBody>
          <a:bodyPr wrap="none" anchor="ctr"/>
          <a:lstStyle/>
          <a:p>
            <a:endParaRPr lang="nb-NO"/>
          </a:p>
        </p:txBody>
      </p:sp>
      <p:sp>
        <p:nvSpPr>
          <p:cNvPr id="302363" name="Oval 283"/>
          <p:cNvSpPr>
            <a:spLocks noChangeArrowheads="1"/>
          </p:cNvSpPr>
          <p:nvPr>
            <p:custDataLst>
              <p:tags r:id="rId28"/>
            </p:custDataLst>
          </p:nvPr>
        </p:nvSpPr>
        <p:spPr bwMode="auto">
          <a:xfrm rot="16200000">
            <a:off x="7696201" y="4638675"/>
            <a:ext cx="77787" cy="74612"/>
          </a:xfrm>
          <a:prstGeom prst="ellipse">
            <a:avLst/>
          </a:prstGeom>
          <a:solidFill>
            <a:schemeClr val="accent2"/>
          </a:solidFill>
          <a:ln w="9525">
            <a:noFill/>
            <a:round/>
            <a:headEnd/>
            <a:tailEnd/>
          </a:ln>
          <a:effectLst/>
        </p:spPr>
        <p:txBody>
          <a:bodyPr wrap="none" anchor="ctr"/>
          <a:lstStyle/>
          <a:p>
            <a:endParaRPr lang="nb-NO"/>
          </a:p>
        </p:txBody>
      </p:sp>
      <p:sp>
        <p:nvSpPr>
          <p:cNvPr id="302364" name="Oval 284"/>
          <p:cNvSpPr>
            <a:spLocks noChangeArrowheads="1"/>
          </p:cNvSpPr>
          <p:nvPr>
            <p:custDataLst>
              <p:tags r:id="rId29"/>
            </p:custDataLst>
          </p:nvPr>
        </p:nvSpPr>
        <p:spPr bwMode="auto">
          <a:xfrm rot="16200000">
            <a:off x="7785100" y="4643438"/>
            <a:ext cx="76200" cy="74612"/>
          </a:xfrm>
          <a:prstGeom prst="ellipse">
            <a:avLst/>
          </a:prstGeom>
          <a:solidFill>
            <a:schemeClr val="accent2"/>
          </a:solidFill>
          <a:ln w="9525">
            <a:noFill/>
            <a:round/>
            <a:headEnd/>
            <a:tailEnd/>
          </a:ln>
          <a:effectLst/>
        </p:spPr>
        <p:txBody>
          <a:bodyPr wrap="none" anchor="ctr"/>
          <a:lstStyle/>
          <a:p>
            <a:endParaRPr lang="nb-NO"/>
          </a:p>
        </p:txBody>
      </p:sp>
      <p:sp>
        <p:nvSpPr>
          <p:cNvPr id="302365" name="Line 285"/>
          <p:cNvSpPr>
            <a:spLocks noChangeShapeType="1"/>
          </p:cNvSpPr>
          <p:nvPr>
            <p:custDataLst>
              <p:tags r:id="rId30"/>
            </p:custDataLst>
          </p:nvPr>
        </p:nvSpPr>
        <p:spPr bwMode="auto">
          <a:xfrm rot="16200000">
            <a:off x="8080376" y="4494214"/>
            <a:ext cx="73025" cy="3175"/>
          </a:xfrm>
          <a:prstGeom prst="line">
            <a:avLst/>
          </a:prstGeom>
          <a:noFill/>
          <a:ln w="19050">
            <a:solidFill>
              <a:schemeClr val="tx1"/>
            </a:solidFill>
            <a:round/>
            <a:headEnd/>
            <a:tailEnd/>
          </a:ln>
          <a:effectLst/>
        </p:spPr>
        <p:txBody>
          <a:bodyPr wrap="none" anchor="ctr"/>
          <a:lstStyle/>
          <a:p>
            <a:endParaRPr lang="nb-NO"/>
          </a:p>
        </p:txBody>
      </p:sp>
      <p:sp>
        <p:nvSpPr>
          <p:cNvPr id="302366" name="Line 286"/>
          <p:cNvSpPr>
            <a:spLocks noChangeShapeType="1"/>
          </p:cNvSpPr>
          <p:nvPr>
            <p:custDataLst>
              <p:tags r:id="rId31"/>
            </p:custDataLst>
          </p:nvPr>
        </p:nvSpPr>
        <p:spPr bwMode="auto">
          <a:xfrm rot="5400000" flipH="1">
            <a:off x="7366001" y="4484688"/>
            <a:ext cx="77787" cy="0"/>
          </a:xfrm>
          <a:prstGeom prst="line">
            <a:avLst/>
          </a:prstGeom>
          <a:noFill/>
          <a:ln w="19050">
            <a:solidFill>
              <a:schemeClr val="tx1"/>
            </a:solidFill>
            <a:round/>
            <a:headEnd/>
            <a:tailEnd/>
          </a:ln>
          <a:effectLst/>
        </p:spPr>
        <p:txBody>
          <a:bodyPr wrap="none" anchor="ctr"/>
          <a:lstStyle/>
          <a:p>
            <a:endParaRPr lang="nb-NO"/>
          </a:p>
        </p:txBody>
      </p:sp>
      <p:sp>
        <p:nvSpPr>
          <p:cNvPr id="302367" name="Line 287"/>
          <p:cNvSpPr>
            <a:spLocks noChangeShapeType="1"/>
          </p:cNvSpPr>
          <p:nvPr>
            <p:custDataLst>
              <p:tags r:id="rId32"/>
            </p:custDataLst>
          </p:nvPr>
        </p:nvSpPr>
        <p:spPr bwMode="auto">
          <a:xfrm rot="16200000" flipV="1">
            <a:off x="7766050" y="4095751"/>
            <a:ext cx="0" cy="712787"/>
          </a:xfrm>
          <a:prstGeom prst="line">
            <a:avLst/>
          </a:prstGeom>
          <a:noFill/>
          <a:ln w="12700">
            <a:solidFill>
              <a:schemeClr val="tx1"/>
            </a:solidFill>
            <a:round/>
            <a:headEnd/>
            <a:tailEnd/>
          </a:ln>
          <a:effectLst/>
        </p:spPr>
        <p:txBody>
          <a:bodyPr wrap="none" anchor="ctr"/>
          <a:lstStyle/>
          <a:p>
            <a:endParaRPr lang="nb-NO"/>
          </a:p>
        </p:txBody>
      </p:sp>
      <p:sp>
        <p:nvSpPr>
          <p:cNvPr id="302368" name="Line 288"/>
          <p:cNvSpPr>
            <a:spLocks noChangeShapeType="1"/>
          </p:cNvSpPr>
          <p:nvPr>
            <p:custDataLst>
              <p:tags r:id="rId33"/>
            </p:custDataLst>
          </p:nvPr>
        </p:nvSpPr>
        <p:spPr bwMode="auto">
          <a:xfrm flipV="1">
            <a:off x="7385050" y="3994150"/>
            <a:ext cx="106362" cy="4762"/>
          </a:xfrm>
          <a:prstGeom prst="line">
            <a:avLst/>
          </a:prstGeom>
          <a:noFill/>
          <a:ln w="12700">
            <a:solidFill>
              <a:schemeClr val="tx1"/>
            </a:solidFill>
            <a:round/>
            <a:headEnd/>
            <a:tailEnd/>
          </a:ln>
          <a:effectLst/>
        </p:spPr>
        <p:txBody>
          <a:bodyPr wrap="none" anchor="ctr"/>
          <a:lstStyle/>
          <a:p>
            <a:endParaRPr lang="nb-NO"/>
          </a:p>
        </p:txBody>
      </p:sp>
      <p:sp>
        <p:nvSpPr>
          <p:cNvPr id="302370" name="Line 290"/>
          <p:cNvSpPr>
            <a:spLocks noChangeShapeType="1"/>
          </p:cNvSpPr>
          <p:nvPr>
            <p:custDataLst>
              <p:tags r:id="rId34"/>
            </p:custDataLst>
          </p:nvPr>
        </p:nvSpPr>
        <p:spPr bwMode="auto">
          <a:xfrm flipH="1">
            <a:off x="8974138" y="4046538"/>
            <a:ext cx="317500" cy="481012"/>
          </a:xfrm>
          <a:prstGeom prst="line">
            <a:avLst/>
          </a:prstGeom>
          <a:noFill/>
          <a:ln w="12700">
            <a:solidFill>
              <a:schemeClr val="tx1"/>
            </a:solidFill>
            <a:round/>
            <a:headEnd/>
            <a:tailEnd/>
          </a:ln>
          <a:effectLst/>
        </p:spPr>
        <p:txBody>
          <a:bodyPr wrap="none" anchor="ctr"/>
          <a:lstStyle/>
          <a:p>
            <a:endParaRPr lang="nb-NO"/>
          </a:p>
        </p:txBody>
      </p:sp>
      <p:graphicFrame>
        <p:nvGraphicFramePr>
          <p:cNvPr id="302371" name="Object 291"/>
          <p:cNvGraphicFramePr>
            <a:graphicFrameLocks noChangeAspect="1"/>
          </p:cNvGraphicFramePr>
          <p:nvPr>
            <p:custDataLst>
              <p:tags r:id="rId35"/>
            </p:custDataLst>
          </p:nvPr>
        </p:nvGraphicFramePr>
        <p:xfrm>
          <a:off x="9175751" y="3500439"/>
          <a:ext cx="231775" cy="293687"/>
        </p:xfrm>
        <a:graphic>
          <a:graphicData uri="http://schemas.openxmlformats.org/presentationml/2006/ole">
            <mc:AlternateContent xmlns:mc="http://schemas.openxmlformats.org/markup-compatibility/2006">
              <mc:Choice xmlns:v="urn:schemas-microsoft-com:vml" Requires="v">
                <p:oleObj name="Clip" r:id="rId91" imgW="981000" imgH="1209600" progId="">
                  <p:embed/>
                </p:oleObj>
              </mc:Choice>
              <mc:Fallback>
                <p:oleObj name="Clip" r:id="rId91" imgW="981000" imgH="1209600" progId="">
                  <p:embed/>
                  <p:pic>
                    <p:nvPicPr>
                      <p:cNvPr id="302371" name="Object 291"/>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9175751" y="3500439"/>
                        <a:ext cx="231775" cy="29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72" name="Object 292"/>
          <p:cNvGraphicFramePr>
            <a:graphicFrameLocks noChangeAspect="1"/>
          </p:cNvGraphicFramePr>
          <p:nvPr>
            <p:custDataLst>
              <p:tags r:id="rId36"/>
            </p:custDataLst>
          </p:nvPr>
        </p:nvGraphicFramePr>
        <p:xfrm>
          <a:off x="7654926" y="3598864"/>
          <a:ext cx="231775" cy="293687"/>
        </p:xfrm>
        <a:graphic>
          <a:graphicData uri="http://schemas.openxmlformats.org/presentationml/2006/ole">
            <mc:AlternateContent xmlns:mc="http://schemas.openxmlformats.org/markup-compatibility/2006">
              <mc:Choice xmlns:v="urn:schemas-microsoft-com:vml" Requires="v">
                <p:oleObj name="Clip" r:id="rId93" imgW="981000" imgH="1209600" progId="">
                  <p:embed/>
                </p:oleObj>
              </mc:Choice>
              <mc:Fallback>
                <p:oleObj name="Clip" r:id="rId93" imgW="981000" imgH="1209600" progId="">
                  <p:embed/>
                  <p:pic>
                    <p:nvPicPr>
                      <p:cNvPr id="302372" name="Object 292"/>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654926" y="3598864"/>
                        <a:ext cx="231775" cy="29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73" name="Freeform 293"/>
          <p:cNvSpPr>
            <a:spLocks/>
          </p:cNvSpPr>
          <p:nvPr>
            <p:custDataLst>
              <p:tags r:id="rId37"/>
            </p:custDataLst>
          </p:nvPr>
        </p:nvSpPr>
        <p:spPr bwMode="auto">
          <a:xfrm>
            <a:off x="7747001" y="3322638"/>
            <a:ext cx="1539875" cy="373062"/>
          </a:xfrm>
          <a:custGeom>
            <a:avLst/>
            <a:gdLst/>
            <a:ahLst/>
            <a:cxnLst>
              <a:cxn ang="0">
                <a:pos x="0" y="228"/>
              </a:cxn>
              <a:cxn ang="0">
                <a:pos x="432" y="9"/>
              </a:cxn>
              <a:cxn ang="0">
                <a:pos x="972" y="171"/>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p:spPr>
        <p:txBody>
          <a:bodyPr wrap="none" anchor="ctr"/>
          <a:lstStyle/>
          <a:p>
            <a:endParaRPr lang="nb-NO"/>
          </a:p>
        </p:txBody>
      </p:sp>
      <p:grpSp>
        <p:nvGrpSpPr>
          <p:cNvPr id="302374" name="Group 294"/>
          <p:cNvGrpSpPr>
            <a:grpSpLocks/>
          </p:cNvGrpSpPr>
          <p:nvPr>
            <p:custDataLst>
              <p:tags r:id="rId38"/>
            </p:custDataLst>
          </p:nvPr>
        </p:nvGrpSpPr>
        <p:grpSpPr bwMode="auto">
          <a:xfrm>
            <a:off x="8050213" y="5062539"/>
            <a:ext cx="463550" cy="522287"/>
            <a:chOff x="2870" y="1518"/>
            <a:chExt cx="292" cy="320"/>
          </a:xfrm>
        </p:grpSpPr>
        <p:graphicFrame>
          <p:nvGraphicFramePr>
            <p:cNvPr id="302375" name="Object 29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4" imgW="819000" imgH="847800" progId="">
                    <p:embed/>
                  </p:oleObj>
                </mc:Choice>
                <mc:Fallback>
                  <p:oleObj name="Clip" r:id="rId94" imgW="819000" imgH="847800" progId="">
                    <p:embed/>
                    <p:pic>
                      <p:nvPicPr>
                        <p:cNvPr id="302375" name="Object 295"/>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76" name="Object 29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6" imgW="1266840" imgH="1200240" progId="">
                    <p:embed/>
                  </p:oleObj>
                </mc:Choice>
                <mc:Fallback>
                  <p:oleObj name="Clip" r:id="rId96" imgW="1266840" imgH="1200240" progId="">
                    <p:embed/>
                    <p:pic>
                      <p:nvPicPr>
                        <p:cNvPr id="302376" name="Object 296"/>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2377" name="Group 297"/>
          <p:cNvGrpSpPr>
            <a:grpSpLocks/>
          </p:cNvGrpSpPr>
          <p:nvPr>
            <p:custDataLst>
              <p:tags r:id="rId39"/>
            </p:custDataLst>
          </p:nvPr>
        </p:nvGrpSpPr>
        <p:grpSpPr bwMode="auto">
          <a:xfrm>
            <a:off x="8936038" y="5102226"/>
            <a:ext cx="461962" cy="522287"/>
            <a:chOff x="2870" y="1518"/>
            <a:chExt cx="292" cy="320"/>
          </a:xfrm>
        </p:grpSpPr>
        <p:graphicFrame>
          <p:nvGraphicFramePr>
            <p:cNvPr id="302378" name="Object 29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8" imgW="819000" imgH="847800" progId="">
                    <p:embed/>
                  </p:oleObj>
                </mc:Choice>
                <mc:Fallback>
                  <p:oleObj name="Clip" r:id="rId98" imgW="819000" imgH="847800" progId="">
                    <p:embed/>
                    <p:pic>
                      <p:nvPicPr>
                        <p:cNvPr id="302378" name="Object 298"/>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2379" name="Object 29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9" imgW="1266840" imgH="1200240" progId="">
                    <p:embed/>
                  </p:oleObj>
                </mc:Choice>
                <mc:Fallback>
                  <p:oleObj name="Clip" r:id="rId99" imgW="1266840" imgH="1200240" progId="">
                    <p:embed/>
                    <p:pic>
                      <p:nvPicPr>
                        <p:cNvPr id="302379" name="Object 299"/>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2380" name="Group 300"/>
          <p:cNvGrpSpPr>
            <a:grpSpLocks/>
          </p:cNvGrpSpPr>
          <p:nvPr>
            <p:custDataLst>
              <p:tags r:id="rId40"/>
            </p:custDataLst>
          </p:nvPr>
        </p:nvGrpSpPr>
        <p:grpSpPr bwMode="auto">
          <a:xfrm>
            <a:off x="8464550" y="4754564"/>
            <a:ext cx="431800" cy="460375"/>
            <a:chOff x="4733" y="2082"/>
            <a:chExt cx="272" cy="282"/>
          </a:xfrm>
        </p:grpSpPr>
        <p:graphicFrame>
          <p:nvGraphicFramePr>
            <p:cNvPr id="302381" name="Object 301"/>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100" imgW="819000" imgH="847800" progId="">
                    <p:embed/>
                  </p:oleObj>
                </mc:Choice>
                <mc:Fallback>
                  <p:oleObj name="Clip" r:id="rId100" imgW="819000" imgH="847800" progId="">
                    <p:embed/>
                    <p:pic>
                      <p:nvPicPr>
                        <p:cNvPr id="302381" name="Object 301"/>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382" name="Rectangle 302"/>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p:spPr>
          <p:txBody>
            <a:bodyPr wrap="none" anchor="ctr"/>
            <a:lstStyle/>
            <a:p>
              <a:endParaRPr lang="nb-NO"/>
            </a:p>
          </p:txBody>
        </p:sp>
      </p:grpSp>
      <p:sp>
        <p:nvSpPr>
          <p:cNvPr id="302383" name="Line 303"/>
          <p:cNvSpPr>
            <a:spLocks noChangeShapeType="1"/>
          </p:cNvSpPr>
          <p:nvPr>
            <p:custDataLst>
              <p:tags r:id="rId41"/>
            </p:custDataLst>
          </p:nvPr>
        </p:nvSpPr>
        <p:spPr bwMode="auto">
          <a:xfrm>
            <a:off x="8812213" y="4635500"/>
            <a:ext cx="0" cy="279400"/>
          </a:xfrm>
          <a:prstGeom prst="line">
            <a:avLst/>
          </a:prstGeom>
          <a:noFill/>
          <a:ln w="12700">
            <a:solidFill>
              <a:schemeClr val="tx1"/>
            </a:solidFill>
            <a:round/>
            <a:headEnd/>
            <a:tailEnd/>
          </a:ln>
          <a:effectLst/>
        </p:spPr>
        <p:txBody>
          <a:bodyPr wrap="none" anchor="ctr"/>
          <a:lstStyle/>
          <a:p>
            <a:endParaRPr lang="nb-NO"/>
          </a:p>
        </p:txBody>
      </p:sp>
      <p:grpSp>
        <p:nvGrpSpPr>
          <p:cNvPr id="302384" name="Group 304"/>
          <p:cNvGrpSpPr>
            <a:grpSpLocks/>
          </p:cNvGrpSpPr>
          <p:nvPr>
            <p:custDataLst>
              <p:tags r:id="rId42"/>
            </p:custDataLst>
          </p:nvPr>
        </p:nvGrpSpPr>
        <p:grpSpPr bwMode="auto">
          <a:xfrm>
            <a:off x="9632951" y="3930650"/>
            <a:ext cx="236537" cy="501650"/>
            <a:chOff x="4180" y="783"/>
            <a:chExt cx="150" cy="307"/>
          </a:xfrm>
        </p:grpSpPr>
        <p:sp>
          <p:nvSpPr>
            <p:cNvPr id="302385" name="AutoShape 30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302386" name="Rectangle 306"/>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302387" name="Rectangle 30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302388" name="AutoShape 30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302389" name="Line 309"/>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302390" name="Line 310"/>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302391" name="Rectangle 31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302392" name="Rectangle 312"/>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grpSp>
        <p:nvGrpSpPr>
          <p:cNvPr id="302393" name="Group 313"/>
          <p:cNvGrpSpPr>
            <a:grpSpLocks/>
          </p:cNvGrpSpPr>
          <p:nvPr>
            <p:custDataLst>
              <p:tags r:id="rId43"/>
            </p:custDataLst>
          </p:nvPr>
        </p:nvGrpSpPr>
        <p:grpSpPr bwMode="auto">
          <a:xfrm>
            <a:off x="9618664" y="4475163"/>
            <a:ext cx="236537" cy="500062"/>
            <a:chOff x="4180" y="783"/>
            <a:chExt cx="150" cy="307"/>
          </a:xfrm>
        </p:grpSpPr>
        <p:sp>
          <p:nvSpPr>
            <p:cNvPr id="302394" name="AutoShape 31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endParaRPr lang="nb-NO"/>
            </a:p>
          </p:txBody>
        </p:sp>
        <p:sp>
          <p:nvSpPr>
            <p:cNvPr id="302395" name="Rectangle 315"/>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endParaRPr lang="nb-NO"/>
            </a:p>
          </p:txBody>
        </p:sp>
        <p:sp>
          <p:nvSpPr>
            <p:cNvPr id="302396" name="Rectangle 3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endParaRPr lang="nb-NO"/>
            </a:p>
          </p:txBody>
        </p:sp>
        <p:sp>
          <p:nvSpPr>
            <p:cNvPr id="302397" name="AutoShape 3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endParaRPr lang="nb-NO"/>
            </a:p>
          </p:txBody>
        </p:sp>
        <p:sp>
          <p:nvSpPr>
            <p:cNvPr id="302398" name="Line 318"/>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nb-NO"/>
            </a:p>
          </p:txBody>
        </p:sp>
        <p:sp>
          <p:nvSpPr>
            <p:cNvPr id="302399" name="Line 319"/>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nb-NO"/>
            </a:p>
          </p:txBody>
        </p:sp>
        <p:sp>
          <p:nvSpPr>
            <p:cNvPr id="302400" name="Rectangle 3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endParaRPr lang="nb-NO"/>
            </a:p>
          </p:txBody>
        </p:sp>
        <p:sp>
          <p:nvSpPr>
            <p:cNvPr id="302401" name="Rectangle 321"/>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endParaRPr lang="nb-NO"/>
            </a:p>
          </p:txBody>
        </p:sp>
      </p:grpSp>
      <p:sp>
        <p:nvSpPr>
          <p:cNvPr id="302402" name="Line 322"/>
          <p:cNvSpPr>
            <a:spLocks noChangeShapeType="1"/>
          </p:cNvSpPr>
          <p:nvPr>
            <p:custDataLst>
              <p:tags r:id="rId44"/>
            </p:custDataLst>
          </p:nvPr>
        </p:nvSpPr>
        <p:spPr bwMode="auto">
          <a:xfrm rot="5400000" flipH="1">
            <a:off x="9166225" y="4389438"/>
            <a:ext cx="747712" cy="0"/>
          </a:xfrm>
          <a:prstGeom prst="line">
            <a:avLst/>
          </a:prstGeom>
          <a:noFill/>
          <a:ln w="12700">
            <a:solidFill>
              <a:schemeClr val="tx1"/>
            </a:solidFill>
            <a:round/>
            <a:headEnd/>
            <a:tailEnd/>
          </a:ln>
          <a:effectLst/>
        </p:spPr>
        <p:txBody>
          <a:bodyPr wrap="none" anchor="ctr"/>
          <a:lstStyle/>
          <a:p>
            <a:endParaRPr lang="nb-NO"/>
          </a:p>
        </p:txBody>
      </p:sp>
      <p:sp>
        <p:nvSpPr>
          <p:cNvPr id="302403" name="Line 323"/>
          <p:cNvSpPr>
            <a:spLocks noChangeShapeType="1"/>
          </p:cNvSpPr>
          <p:nvPr>
            <p:custDataLst>
              <p:tags r:id="rId45"/>
            </p:custDataLst>
          </p:nvPr>
        </p:nvSpPr>
        <p:spPr bwMode="auto">
          <a:xfrm rot="16200000">
            <a:off x="9594850" y="4700589"/>
            <a:ext cx="0" cy="117475"/>
          </a:xfrm>
          <a:prstGeom prst="line">
            <a:avLst/>
          </a:prstGeom>
          <a:noFill/>
          <a:ln w="12700">
            <a:solidFill>
              <a:schemeClr val="tx1"/>
            </a:solidFill>
            <a:round/>
            <a:headEnd/>
            <a:tailEnd/>
          </a:ln>
          <a:effectLst/>
        </p:spPr>
        <p:txBody>
          <a:bodyPr wrap="none" anchor="ctr"/>
          <a:lstStyle/>
          <a:p>
            <a:endParaRPr lang="nb-NO"/>
          </a:p>
        </p:txBody>
      </p:sp>
      <p:sp>
        <p:nvSpPr>
          <p:cNvPr id="302404" name="Line 324"/>
          <p:cNvSpPr>
            <a:spLocks noChangeShapeType="1"/>
          </p:cNvSpPr>
          <p:nvPr>
            <p:custDataLst>
              <p:tags r:id="rId46"/>
            </p:custDataLst>
          </p:nvPr>
        </p:nvSpPr>
        <p:spPr bwMode="auto">
          <a:xfrm rot="16200000">
            <a:off x="9583738" y="4125913"/>
            <a:ext cx="0" cy="101600"/>
          </a:xfrm>
          <a:prstGeom prst="line">
            <a:avLst/>
          </a:prstGeom>
          <a:noFill/>
          <a:ln w="12700">
            <a:solidFill>
              <a:schemeClr val="tx1"/>
            </a:solidFill>
            <a:round/>
            <a:headEnd/>
            <a:tailEnd/>
          </a:ln>
          <a:effectLst/>
        </p:spPr>
        <p:txBody>
          <a:bodyPr wrap="none" anchor="ctr"/>
          <a:lstStyle/>
          <a:p>
            <a:endParaRPr lang="nb-NO"/>
          </a:p>
        </p:txBody>
      </p:sp>
      <p:sp>
        <p:nvSpPr>
          <p:cNvPr id="302405" name="Line 325"/>
          <p:cNvSpPr>
            <a:spLocks noChangeShapeType="1"/>
          </p:cNvSpPr>
          <p:nvPr>
            <p:custDataLst>
              <p:tags r:id="rId47"/>
            </p:custDataLst>
          </p:nvPr>
        </p:nvSpPr>
        <p:spPr bwMode="auto">
          <a:xfrm flipV="1">
            <a:off x="8081963" y="1800225"/>
            <a:ext cx="520700" cy="254000"/>
          </a:xfrm>
          <a:prstGeom prst="line">
            <a:avLst/>
          </a:prstGeom>
          <a:noFill/>
          <a:ln w="12700">
            <a:solidFill>
              <a:schemeClr val="tx1"/>
            </a:solidFill>
            <a:round/>
            <a:headEnd/>
            <a:tailEnd/>
          </a:ln>
          <a:effectLst/>
        </p:spPr>
        <p:txBody>
          <a:bodyPr wrap="none" anchor="ctr"/>
          <a:lstStyle/>
          <a:p>
            <a:endParaRPr lang="nb-NO"/>
          </a:p>
        </p:txBody>
      </p:sp>
      <p:sp>
        <p:nvSpPr>
          <p:cNvPr id="302406" name="Line 326"/>
          <p:cNvSpPr>
            <a:spLocks noChangeShapeType="1"/>
          </p:cNvSpPr>
          <p:nvPr>
            <p:custDataLst>
              <p:tags r:id="rId48"/>
            </p:custDataLst>
          </p:nvPr>
        </p:nvSpPr>
        <p:spPr bwMode="auto">
          <a:xfrm>
            <a:off x="9145588" y="1830388"/>
            <a:ext cx="552450" cy="254000"/>
          </a:xfrm>
          <a:prstGeom prst="line">
            <a:avLst/>
          </a:prstGeom>
          <a:noFill/>
          <a:ln w="12700">
            <a:solidFill>
              <a:schemeClr val="tx1"/>
            </a:solidFill>
            <a:round/>
            <a:headEnd/>
            <a:tailEnd/>
          </a:ln>
          <a:effectLst/>
        </p:spPr>
        <p:txBody>
          <a:bodyPr wrap="none" anchor="ctr"/>
          <a:lstStyle/>
          <a:p>
            <a:endParaRPr lang="nb-NO"/>
          </a:p>
        </p:txBody>
      </p:sp>
      <p:sp>
        <p:nvSpPr>
          <p:cNvPr id="302407" name="Line 327"/>
          <p:cNvSpPr>
            <a:spLocks noChangeShapeType="1"/>
          </p:cNvSpPr>
          <p:nvPr>
            <p:custDataLst>
              <p:tags r:id="rId49"/>
            </p:custDataLst>
          </p:nvPr>
        </p:nvSpPr>
        <p:spPr bwMode="auto">
          <a:xfrm flipH="1">
            <a:off x="9736138" y="2241551"/>
            <a:ext cx="273050" cy="833437"/>
          </a:xfrm>
          <a:prstGeom prst="line">
            <a:avLst/>
          </a:prstGeom>
          <a:noFill/>
          <a:ln w="12700">
            <a:solidFill>
              <a:schemeClr val="tx1"/>
            </a:solidFill>
            <a:round/>
            <a:headEnd/>
            <a:tailEnd/>
          </a:ln>
          <a:effectLst/>
        </p:spPr>
        <p:txBody>
          <a:bodyPr wrap="none" anchor="ctr"/>
          <a:lstStyle/>
          <a:p>
            <a:endParaRPr lang="nb-NO"/>
          </a:p>
        </p:txBody>
      </p:sp>
      <p:sp>
        <p:nvSpPr>
          <p:cNvPr id="302408" name="Line 328"/>
          <p:cNvSpPr>
            <a:spLocks noChangeShapeType="1"/>
          </p:cNvSpPr>
          <p:nvPr>
            <p:custDataLst>
              <p:tags r:id="rId50"/>
            </p:custDataLst>
          </p:nvPr>
        </p:nvSpPr>
        <p:spPr bwMode="auto">
          <a:xfrm>
            <a:off x="8859838" y="1966914"/>
            <a:ext cx="0" cy="528637"/>
          </a:xfrm>
          <a:prstGeom prst="line">
            <a:avLst/>
          </a:prstGeom>
          <a:noFill/>
          <a:ln w="12700">
            <a:solidFill>
              <a:schemeClr val="tx1"/>
            </a:solidFill>
            <a:round/>
            <a:headEnd/>
            <a:tailEnd/>
          </a:ln>
          <a:effectLst/>
        </p:spPr>
        <p:txBody>
          <a:bodyPr wrap="none" anchor="ctr"/>
          <a:lstStyle/>
          <a:p>
            <a:endParaRPr lang="nb-NO"/>
          </a:p>
        </p:txBody>
      </p:sp>
      <p:sp>
        <p:nvSpPr>
          <p:cNvPr id="302409" name="Line 329"/>
          <p:cNvSpPr>
            <a:spLocks noChangeShapeType="1"/>
          </p:cNvSpPr>
          <p:nvPr>
            <p:custDataLst>
              <p:tags r:id="rId51"/>
            </p:custDataLst>
          </p:nvPr>
        </p:nvSpPr>
        <p:spPr bwMode="auto">
          <a:xfrm>
            <a:off x="8888413" y="2759075"/>
            <a:ext cx="608012" cy="450850"/>
          </a:xfrm>
          <a:prstGeom prst="line">
            <a:avLst/>
          </a:prstGeom>
          <a:noFill/>
          <a:ln w="12700">
            <a:solidFill>
              <a:schemeClr val="tx1"/>
            </a:solidFill>
            <a:round/>
            <a:headEnd/>
            <a:tailEnd/>
          </a:ln>
          <a:effectLst/>
        </p:spPr>
        <p:txBody>
          <a:bodyPr wrap="none" anchor="ctr"/>
          <a:lstStyle/>
          <a:p>
            <a:endParaRPr lang="nb-NO"/>
          </a:p>
        </p:txBody>
      </p:sp>
      <p:sp>
        <p:nvSpPr>
          <p:cNvPr id="302410" name="Line 330"/>
          <p:cNvSpPr>
            <a:spLocks noChangeShapeType="1"/>
          </p:cNvSpPr>
          <p:nvPr>
            <p:custDataLst>
              <p:tags r:id="rId52"/>
            </p:custDataLst>
          </p:nvPr>
        </p:nvSpPr>
        <p:spPr bwMode="auto">
          <a:xfrm flipH="1">
            <a:off x="9412288" y="3328989"/>
            <a:ext cx="303212" cy="441325"/>
          </a:xfrm>
          <a:prstGeom prst="line">
            <a:avLst/>
          </a:prstGeom>
          <a:noFill/>
          <a:ln w="12700">
            <a:solidFill>
              <a:schemeClr val="tx1"/>
            </a:solidFill>
            <a:round/>
            <a:headEnd/>
            <a:tailEnd/>
          </a:ln>
          <a:effectLst/>
        </p:spPr>
        <p:txBody>
          <a:bodyPr wrap="none" anchor="ctr"/>
          <a:lstStyle/>
          <a:p>
            <a:endParaRPr lang="nb-NO"/>
          </a:p>
        </p:txBody>
      </p:sp>
      <p:sp>
        <p:nvSpPr>
          <p:cNvPr id="302411" name="Line 331"/>
          <p:cNvSpPr>
            <a:spLocks noChangeShapeType="1"/>
          </p:cNvSpPr>
          <p:nvPr>
            <p:custDataLst>
              <p:tags r:id="rId53"/>
            </p:custDataLst>
          </p:nvPr>
        </p:nvSpPr>
        <p:spPr bwMode="auto">
          <a:xfrm flipH="1">
            <a:off x="9153526" y="2201863"/>
            <a:ext cx="638175" cy="469900"/>
          </a:xfrm>
          <a:prstGeom prst="line">
            <a:avLst/>
          </a:prstGeom>
          <a:noFill/>
          <a:ln w="12700">
            <a:solidFill>
              <a:schemeClr val="tx1"/>
            </a:solidFill>
            <a:round/>
            <a:headEnd/>
            <a:tailEnd/>
          </a:ln>
          <a:effectLst/>
        </p:spPr>
        <p:txBody>
          <a:bodyPr wrap="none" anchor="ctr"/>
          <a:lstStyle/>
          <a:p>
            <a:endParaRPr lang="nb-NO"/>
          </a:p>
        </p:txBody>
      </p:sp>
      <p:sp>
        <p:nvSpPr>
          <p:cNvPr id="302412" name="Line 332"/>
          <p:cNvSpPr>
            <a:spLocks noChangeShapeType="1"/>
          </p:cNvSpPr>
          <p:nvPr>
            <p:custDataLst>
              <p:tags r:id="rId54"/>
            </p:custDataLst>
          </p:nvPr>
        </p:nvSpPr>
        <p:spPr bwMode="auto">
          <a:xfrm flipH="1">
            <a:off x="9164638" y="1517651"/>
            <a:ext cx="398462" cy="312737"/>
          </a:xfrm>
          <a:prstGeom prst="line">
            <a:avLst/>
          </a:prstGeom>
          <a:noFill/>
          <a:ln w="12700">
            <a:solidFill>
              <a:schemeClr val="tx1"/>
            </a:solidFill>
            <a:round/>
            <a:headEnd/>
            <a:tailEnd/>
          </a:ln>
          <a:effectLst/>
        </p:spPr>
        <p:txBody>
          <a:bodyPr wrap="none" anchor="ctr"/>
          <a:lstStyle/>
          <a:p>
            <a:endParaRPr lang="nb-NO"/>
          </a:p>
        </p:txBody>
      </p:sp>
      <p:sp>
        <p:nvSpPr>
          <p:cNvPr id="302413" name="Line 333"/>
          <p:cNvSpPr>
            <a:spLocks noChangeShapeType="1"/>
          </p:cNvSpPr>
          <p:nvPr>
            <p:custDataLst>
              <p:tags r:id="rId55"/>
            </p:custDataLst>
          </p:nvPr>
        </p:nvSpPr>
        <p:spPr bwMode="auto">
          <a:xfrm flipH="1">
            <a:off x="9980614" y="1731963"/>
            <a:ext cx="230187" cy="215900"/>
          </a:xfrm>
          <a:prstGeom prst="line">
            <a:avLst/>
          </a:prstGeom>
          <a:noFill/>
          <a:ln w="12700">
            <a:solidFill>
              <a:schemeClr val="tx1"/>
            </a:solidFill>
            <a:round/>
            <a:headEnd/>
            <a:tailEnd/>
          </a:ln>
          <a:effectLst/>
        </p:spPr>
        <p:txBody>
          <a:bodyPr wrap="none" anchor="ctr"/>
          <a:lstStyle/>
          <a:p>
            <a:endParaRPr lang="nb-NO"/>
          </a:p>
        </p:txBody>
      </p:sp>
      <p:grpSp>
        <p:nvGrpSpPr>
          <p:cNvPr id="302414" name="Group 334"/>
          <p:cNvGrpSpPr>
            <a:grpSpLocks/>
          </p:cNvGrpSpPr>
          <p:nvPr>
            <p:custDataLst>
              <p:tags r:id="rId56"/>
            </p:custDataLst>
          </p:nvPr>
        </p:nvGrpSpPr>
        <p:grpSpPr bwMode="auto">
          <a:xfrm>
            <a:off x="7491413" y="1966913"/>
            <a:ext cx="569912" cy="285750"/>
            <a:chOff x="3600" y="219"/>
            <a:chExt cx="360" cy="175"/>
          </a:xfrm>
        </p:grpSpPr>
        <p:sp>
          <p:nvSpPr>
            <p:cNvPr id="302415"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16" name="Line 33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17" name="Line 33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18" name="Rectangle 33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19"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20" name="Group 340"/>
            <p:cNvGrpSpPr>
              <a:grpSpLocks/>
            </p:cNvGrpSpPr>
            <p:nvPr/>
          </p:nvGrpSpPr>
          <p:grpSpPr bwMode="auto">
            <a:xfrm>
              <a:off x="3686" y="244"/>
              <a:ext cx="177" cy="66"/>
              <a:chOff x="2848" y="848"/>
              <a:chExt cx="140" cy="98"/>
            </a:xfrm>
          </p:grpSpPr>
          <p:sp>
            <p:nvSpPr>
              <p:cNvPr id="302421" name="Line 3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22" name="Line 3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23" name="Line 3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24" name="Group 344"/>
            <p:cNvGrpSpPr>
              <a:grpSpLocks/>
            </p:cNvGrpSpPr>
            <p:nvPr/>
          </p:nvGrpSpPr>
          <p:grpSpPr bwMode="auto">
            <a:xfrm flipV="1">
              <a:off x="3686" y="243"/>
              <a:ext cx="177" cy="66"/>
              <a:chOff x="2848" y="848"/>
              <a:chExt cx="140" cy="98"/>
            </a:xfrm>
          </p:grpSpPr>
          <p:sp>
            <p:nvSpPr>
              <p:cNvPr id="302425" name="Line 34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26" name="Line 34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27" name="Line 34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28" name="Group 348"/>
          <p:cNvGrpSpPr>
            <a:grpSpLocks/>
          </p:cNvGrpSpPr>
          <p:nvPr>
            <p:custDataLst>
              <p:tags r:id="rId57"/>
            </p:custDataLst>
          </p:nvPr>
        </p:nvGrpSpPr>
        <p:grpSpPr bwMode="auto">
          <a:xfrm>
            <a:off x="8574088" y="1687513"/>
            <a:ext cx="571500" cy="285750"/>
            <a:chOff x="3600" y="219"/>
            <a:chExt cx="360" cy="175"/>
          </a:xfrm>
        </p:grpSpPr>
        <p:sp>
          <p:nvSpPr>
            <p:cNvPr id="302429"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30" name="Line 35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31" name="Line 35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32" name="Rectangle 35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33"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34" name="Group 354"/>
            <p:cNvGrpSpPr>
              <a:grpSpLocks/>
            </p:cNvGrpSpPr>
            <p:nvPr/>
          </p:nvGrpSpPr>
          <p:grpSpPr bwMode="auto">
            <a:xfrm>
              <a:off x="3686" y="244"/>
              <a:ext cx="177" cy="66"/>
              <a:chOff x="2848" y="848"/>
              <a:chExt cx="140" cy="98"/>
            </a:xfrm>
          </p:grpSpPr>
          <p:sp>
            <p:nvSpPr>
              <p:cNvPr id="302435" name="Line 35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36" name="Line 35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37" name="Line 35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38" name="Group 358"/>
            <p:cNvGrpSpPr>
              <a:grpSpLocks/>
            </p:cNvGrpSpPr>
            <p:nvPr/>
          </p:nvGrpSpPr>
          <p:grpSpPr bwMode="auto">
            <a:xfrm flipV="1">
              <a:off x="3686" y="243"/>
              <a:ext cx="177" cy="66"/>
              <a:chOff x="2848" y="848"/>
              <a:chExt cx="140" cy="98"/>
            </a:xfrm>
          </p:grpSpPr>
          <p:sp>
            <p:nvSpPr>
              <p:cNvPr id="302439" name="Line 35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40" name="Line 36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41" name="Line 36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42" name="Group 362"/>
          <p:cNvGrpSpPr>
            <a:grpSpLocks/>
          </p:cNvGrpSpPr>
          <p:nvPr>
            <p:custDataLst>
              <p:tags r:id="rId58"/>
            </p:custDataLst>
          </p:nvPr>
        </p:nvGrpSpPr>
        <p:grpSpPr bwMode="auto">
          <a:xfrm>
            <a:off x="8594725" y="2492375"/>
            <a:ext cx="569912" cy="285750"/>
            <a:chOff x="3600" y="219"/>
            <a:chExt cx="360" cy="175"/>
          </a:xfrm>
        </p:grpSpPr>
        <p:sp>
          <p:nvSpPr>
            <p:cNvPr id="302443"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44" name="Line 36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45" name="Line 36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46" name="Rectangle 36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47"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48" name="Group 368"/>
            <p:cNvGrpSpPr>
              <a:grpSpLocks/>
            </p:cNvGrpSpPr>
            <p:nvPr/>
          </p:nvGrpSpPr>
          <p:grpSpPr bwMode="auto">
            <a:xfrm>
              <a:off x="3686" y="244"/>
              <a:ext cx="177" cy="66"/>
              <a:chOff x="2848" y="848"/>
              <a:chExt cx="140" cy="98"/>
            </a:xfrm>
          </p:grpSpPr>
          <p:sp>
            <p:nvSpPr>
              <p:cNvPr id="302449" name="Line 36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50" name="Line 37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51" name="Line 37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52" name="Group 372"/>
            <p:cNvGrpSpPr>
              <a:grpSpLocks/>
            </p:cNvGrpSpPr>
            <p:nvPr/>
          </p:nvGrpSpPr>
          <p:grpSpPr bwMode="auto">
            <a:xfrm flipV="1">
              <a:off x="3686" y="243"/>
              <a:ext cx="177" cy="66"/>
              <a:chOff x="2848" y="848"/>
              <a:chExt cx="140" cy="98"/>
            </a:xfrm>
          </p:grpSpPr>
          <p:sp>
            <p:nvSpPr>
              <p:cNvPr id="302453" name="Line 37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54" name="Line 37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55" name="Line 37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56" name="Group 376"/>
          <p:cNvGrpSpPr>
            <a:grpSpLocks/>
          </p:cNvGrpSpPr>
          <p:nvPr>
            <p:custDataLst>
              <p:tags r:id="rId59"/>
            </p:custDataLst>
          </p:nvPr>
        </p:nvGrpSpPr>
        <p:grpSpPr bwMode="auto">
          <a:xfrm>
            <a:off x="9698039" y="1943100"/>
            <a:ext cx="568325" cy="284162"/>
            <a:chOff x="3600" y="219"/>
            <a:chExt cx="360" cy="175"/>
          </a:xfrm>
        </p:grpSpPr>
        <p:sp>
          <p:nvSpPr>
            <p:cNvPr id="302457"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58" name="Line 37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59" name="Line 37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60" name="Rectangle 38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61"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62" name="Group 382"/>
            <p:cNvGrpSpPr>
              <a:grpSpLocks/>
            </p:cNvGrpSpPr>
            <p:nvPr/>
          </p:nvGrpSpPr>
          <p:grpSpPr bwMode="auto">
            <a:xfrm>
              <a:off x="3686" y="244"/>
              <a:ext cx="177" cy="66"/>
              <a:chOff x="2848" y="848"/>
              <a:chExt cx="140" cy="98"/>
            </a:xfrm>
          </p:grpSpPr>
          <p:sp>
            <p:nvSpPr>
              <p:cNvPr id="302463" name="Line 38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64" name="Line 38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65" name="Line 38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66" name="Group 386"/>
            <p:cNvGrpSpPr>
              <a:grpSpLocks/>
            </p:cNvGrpSpPr>
            <p:nvPr/>
          </p:nvGrpSpPr>
          <p:grpSpPr bwMode="auto">
            <a:xfrm flipV="1">
              <a:off x="3686" y="243"/>
              <a:ext cx="177" cy="66"/>
              <a:chOff x="2848" y="848"/>
              <a:chExt cx="140" cy="98"/>
            </a:xfrm>
          </p:grpSpPr>
          <p:sp>
            <p:nvSpPr>
              <p:cNvPr id="302467" name="Line 38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68" name="Line 38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69" name="Line 38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70" name="Group 390"/>
          <p:cNvGrpSpPr>
            <a:grpSpLocks/>
          </p:cNvGrpSpPr>
          <p:nvPr>
            <p:custDataLst>
              <p:tags r:id="rId60"/>
            </p:custDataLst>
          </p:nvPr>
        </p:nvGrpSpPr>
        <p:grpSpPr bwMode="auto">
          <a:xfrm>
            <a:off x="9477375" y="3040063"/>
            <a:ext cx="569912" cy="284162"/>
            <a:chOff x="3600" y="219"/>
            <a:chExt cx="360" cy="175"/>
          </a:xfrm>
        </p:grpSpPr>
        <p:sp>
          <p:nvSpPr>
            <p:cNvPr id="302471"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72" name="Line 39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73" name="Line 39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74" name="Rectangle 39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75"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76" name="Group 396"/>
            <p:cNvGrpSpPr>
              <a:grpSpLocks/>
            </p:cNvGrpSpPr>
            <p:nvPr/>
          </p:nvGrpSpPr>
          <p:grpSpPr bwMode="auto">
            <a:xfrm>
              <a:off x="3686" y="244"/>
              <a:ext cx="177" cy="66"/>
              <a:chOff x="2848" y="848"/>
              <a:chExt cx="140" cy="98"/>
            </a:xfrm>
          </p:grpSpPr>
          <p:sp>
            <p:nvSpPr>
              <p:cNvPr id="302477" name="Line 39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78" name="Line 39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79" name="Line 39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80" name="Group 400"/>
            <p:cNvGrpSpPr>
              <a:grpSpLocks/>
            </p:cNvGrpSpPr>
            <p:nvPr/>
          </p:nvGrpSpPr>
          <p:grpSpPr bwMode="auto">
            <a:xfrm flipV="1">
              <a:off x="3686" y="243"/>
              <a:ext cx="177" cy="66"/>
              <a:chOff x="2848" y="848"/>
              <a:chExt cx="140" cy="98"/>
            </a:xfrm>
          </p:grpSpPr>
          <p:sp>
            <p:nvSpPr>
              <p:cNvPr id="302481" name="Line 40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82" name="Line 40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83" name="Line 40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84" name="Group 404"/>
          <p:cNvGrpSpPr>
            <a:grpSpLocks/>
          </p:cNvGrpSpPr>
          <p:nvPr>
            <p:custDataLst>
              <p:tags r:id="rId61"/>
            </p:custDataLst>
          </p:nvPr>
        </p:nvGrpSpPr>
        <p:grpSpPr bwMode="auto">
          <a:xfrm>
            <a:off x="9097963" y="3754439"/>
            <a:ext cx="569912" cy="287337"/>
            <a:chOff x="3600" y="219"/>
            <a:chExt cx="360" cy="175"/>
          </a:xfrm>
        </p:grpSpPr>
        <p:sp>
          <p:nvSpPr>
            <p:cNvPr id="302485"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486" name="Line 40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487" name="Line 40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488" name="Rectangle 40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489"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490" name="Group 410"/>
            <p:cNvGrpSpPr>
              <a:grpSpLocks/>
            </p:cNvGrpSpPr>
            <p:nvPr/>
          </p:nvGrpSpPr>
          <p:grpSpPr bwMode="auto">
            <a:xfrm>
              <a:off x="3686" y="244"/>
              <a:ext cx="177" cy="66"/>
              <a:chOff x="2848" y="848"/>
              <a:chExt cx="140" cy="98"/>
            </a:xfrm>
          </p:grpSpPr>
          <p:sp>
            <p:nvSpPr>
              <p:cNvPr id="302491" name="Line 41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92" name="Line 41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93" name="Line 41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494" name="Group 414"/>
            <p:cNvGrpSpPr>
              <a:grpSpLocks/>
            </p:cNvGrpSpPr>
            <p:nvPr/>
          </p:nvGrpSpPr>
          <p:grpSpPr bwMode="auto">
            <a:xfrm flipV="1">
              <a:off x="3686" y="243"/>
              <a:ext cx="177" cy="66"/>
              <a:chOff x="2848" y="848"/>
              <a:chExt cx="140" cy="98"/>
            </a:xfrm>
          </p:grpSpPr>
          <p:sp>
            <p:nvSpPr>
              <p:cNvPr id="302495" name="Line 41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496" name="Line 41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497" name="Line 41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498" name="Group 418"/>
          <p:cNvGrpSpPr>
            <a:grpSpLocks/>
          </p:cNvGrpSpPr>
          <p:nvPr>
            <p:custDataLst>
              <p:tags r:id="rId62"/>
            </p:custDataLst>
          </p:nvPr>
        </p:nvGrpSpPr>
        <p:grpSpPr bwMode="auto">
          <a:xfrm>
            <a:off x="8404225" y="4352925"/>
            <a:ext cx="569912" cy="284162"/>
            <a:chOff x="3600" y="219"/>
            <a:chExt cx="360" cy="175"/>
          </a:xfrm>
        </p:grpSpPr>
        <p:sp>
          <p:nvSpPr>
            <p:cNvPr id="302499"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500" name="Line 42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501" name="Line 42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502" name="Rectangle 42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503"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504" name="Group 424"/>
            <p:cNvGrpSpPr>
              <a:grpSpLocks/>
            </p:cNvGrpSpPr>
            <p:nvPr/>
          </p:nvGrpSpPr>
          <p:grpSpPr bwMode="auto">
            <a:xfrm>
              <a:off x="3686" y="244"/>
              <a:ext cx="177" cy="66"/>
              <a:chOff x="2848" y="848"/>
              <a:chExt cx="140" cy="98"/>
            </a:xfrm>
          </p:grpSpPr>
          <p:sp>
            <p:nvSpPr>
              <p:cNvPr id="302505" name="Line 42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506" name="Line 42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507" name="Line 42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508" name="Group 428"/>
            <p:cNvGrpSpPr>
              <a:grpSpLocks/>
            </p:cNvGrpSpPr>
            <p:nvPr/>
          </p:nvGrpSpPr>
          <p:grpSpPr bwMode="auto">
            <a:xfrm flipV="1">
              <a:off x="3686" y="243"/>
              <a:ext cx="177" cy="66"/>
              <a:chOff x="2848" y="848"/>
              <a:chExt cx="140" cy="98"/>
            </a:xfrm>
          </p:grpSpPr>
          <p:sp>
            <p:nvSpPr>
              <p:cNvPr id="302509" name="Line 42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510" name="Line 43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511" name="Line 43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grpSp>
        <p:nvGrpSpPr>
          <p:cNvPr id="302512" name="Group 432"/>
          <p:cNvGrpSpPr>
            <a:grpSpLocks/>
          </p:cNvGrpSpPr>
          <p:nvPr>
            <p:custDataLst>
              <p:tags r:id="rId63"/>
            </p:custDataLst>
          </p:nvPr>
        </p:nvGrpSpPr>
        <p:grpSpPr bwMode="auto">
          <a:xfrm>
            <a:off x="7491413" y="3892550"/>
            <a:ext cx="569912" cy="284162"/>
            <a:chOff x="3600" y="219"/>
            <a:chExt cx="360" cy="175"/>
          </a:xfrm>
        </p:grpSpPr>
        <p:sp>
          <p:nvSpPr>
            <p:cNvPr id="302513" name="Oval 43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nb-NO"/>
            </a:p>
          </p:txBody>
        </p:sp>
        <p:sp>
          <p:nvSpPr>
            <p:cNvPr id="302514" name="Line 43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nb-NO"/>
            </a:p>
          </p:txBody>
        </p:sp>
        <p:sp>
          <p:nvSpPr>
            <p:cNvPr id="302515" name="Line 43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nb-NO"/>
            </a:p>
          </p:txBody>
        </p:sp>
        <p:sp>
          <p:nvSpPr>
            <p:cNvPr id="302516" name="Rectangle 43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nb-NO" sz="2400">
                <a:latin typeface="Times New Roman" pitchFamily="18" charset="0"/>
              </a:endParaRPr>
            </a:p>
          </p:txBody>
        </p:sp>
        <p:sp>
          <p:nvSpPr>
            <p:cNvPr id="302517" name="Oval 43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nb-NO"/>
            </a:p>
          </p:txBody>
        </p:sp>
        <p:grpSp>
          <p:nvGrpSpPr>
            <p:cNvPr id="302518" name="Group 438"/>
            <p:cNvGrpSpPr>
              <a:grpSpLocks/>
            </p:cNvGrpSpPr>
            <p:nvPr/>
          </p:nvGrpSpPr>
          <p:grpSpPr bwMode="auto">
            <a:xfrm>
              <a:off x="3686" y="244"/>
              <a:ext cx="177" cy="66"/>
              <a:chOff x="2848" y="848"/>
              <a:chExt cx="140" cy="98"/>
            </a:xfrm>
          </p:grpSpPr>
          <p:sp>
            <p:nvSpPr>
              <p:cNvPr id="302519" name="Line 43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520" name="Line 44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521" name="Line 44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nvGrpSpPr>
            <p:cNvPr id="302522" name="Group 442"/>
            <p:cNvGrpSpPr>
              <a:grpSpLocks/>
            </p:cNvGrpSpPr>
            <p:nvPr/>
          </p:nvGrpSpPr>
          <p:grpSpPr bwMode="auto">
            <a:xfrm flipV="1">
              <a:off x="3686" y="243"/>
              <a:ext cx="177" cy="66"/>
              <a:chOff x="2848" y="848"/>
              <a:chExt cx="140" cy="98"/>
            </a:xfrm>
          </p:grpSpPr>
          <p:sp>
            <p:nvSpPr>
              <p:cNvPr id="302523" name="Line 44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nb-NO"/>
              </a:p>
            </p:txBody>
          </p:sp>
          <p:sp>
            <p:nvSpPr>
              <p:cNvPr id="302524" name="Line 44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nb-NO"/>
              </a:p>
            </p:txBody>
          </p:sp>
          <p:sp>
            <p:nvSpPr>
              <p:cNvPr id="302525" name="Line 44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nb-NO"/>
              </a:p>
            </p:txBody>
          </p:sp>
        </p:grpSp>
      </p:grpSp>
      <p:sp>
        <p:nvSpPr>
          <p:cNvPr id="302528" name="Line 448"/>
          <p:cNvSpPr>
            <a:spLocks noChangeShapeType="1"/>
          </p:cNvSpPr>
          <p:nvPr>
            <p:custDataLst>
              <p:tags r:id="rId64"/>
            </p:custDataLst>
          </p:nvPr>
        </p:nvSpPr>
        <p:spPr bwMode="auto">
          <a:xfrm>
            <a:off x="7773989" y="4184650"/>
            <a:ext cx="1587" cy="252412"/>
          </a:xfrm>
          <a:prstGeom prst="line">
            <a:avLst/>
          </a:prstGeom>
          <a:noFill/>
          <a:ln w="12700">
            <a:solidFill>
              <a:schemeClr val="tx1"/>
            </a:solidFill>
            <a:round/>
            <a:headEnd/>
            <a:tailEnd/>
          </a:ln>
          <a:effectLst/>
        </p:spPr>
        <p:txBody>
          <a:bodyPr wrap="none" anchor="ctr"/>
          <a:lstStyle/>
          <a:p>
            <a:endParaRPr lang="nb-NO"/>
          </a:p>
        </p:txBody>
      </p:sp>
      <p:sp>
        <p:nvSpPr>
          <p:cNvPr id="302529" name="Line 449"/>
          <p:cNvSpPr>
            <a:spLocks noChangeShapeType="1"/>
          </p:cNvSpPr>
          <p:nvPr>
            <p:custDataLst>
              <p:tags r:id="rId65"/>
            </p:custDataLst>
          </p:nvPr>
        </p:nvSpPr>
        <p:spPr bwMode="auto">
          <a:xfrm flipV="1">
            <a:off x="8348663" y="5103813"/>
            <a:ext cx="330200" cy="171450"/>
          </a:xfrm>
          <a:prstGeom prst="line">
            <a:avLst/>
          </a:prstGeom>
          <a:noFill/>
          <a:ln w="38100">
            <a:solidFill>
              <a:srgbClr val="FF0000"/>
            </a:solidFill>
            <a:round/>
            <a:headEnd/>
            <a:tailEnd/>
          </a:ln>
          <a:effectLst/>
        </p:spPr>
        <p:txBody>
          <a:bodyPr wrap="none" anchor="ctr"/>
          <a:lstStyle/>
          <a:p>
            <a:endParaRPr lang="nb-NO"/>
          </a:p>
        </p:txBody>
      </p:sp>
      <p:sp>
        <p:nvSpPr>
          <p:cNvPr id="302530" name="Line 450"/>
          <p:cNvSpPr>
            <a:spLocks noChangeShapeType="1"/>
          </p:cNvSpPr>
          <p:nvPr>
            <p:custDataLst>
              <p:tags r:id="rId66"/>
            </p:custDataLst>
          </p:nvPr>
        </p:nvSpPr>
        <p:spPr bwMode="auto">
          <a:xfrm flipV="1">
            <a:off x="8739188" y="4494213"/>
            <a:ext cx="0" cy="487362"/>
          </a:xfrm>
          <a:prstGeom prst="line">
            <a:avLst/>
          </a:prstGeom>
          <a:noFill/>
          <a:ln w="38100">
            <a:solidFill>
              <a:srgbClr val="FF0000"/>
            </a:solidFill>
            <a:round/>
            <a:headEnd/>
            <a:tailEnd/>
          </a:ln>
          <a:effectLst/>
        </p:spPr>
        <p:txBody>
          <a:bodyPr wrap="none" anchor="ctr"/>
          <a:lstStyle/>
          <a:p>
            <a:endParaRPr lang="nb-NO"/>
          </a:p>
        </p:txBody>
      </p:sp>
      <p:sp>
        <p:nvSpPr>
          <p:cNvPr id="302533" name="Line 453"/>
          <p:cNvSpPr>
            <a:spLocks noChangeShapeType="1"/>
          </p:cNvSpPr>
          <p:nvPr>
            <p:custDataLst>
              <p:tags r:id="rId67"/>
            </p:custDataLst>
          </p:nvPr>
        </p:nvSpPr>
        <p:spPr bwMode="auto">
          <a:xfrm>
            <a:off x="7994651" y="4029075"/>
            <a:ext cx="561975" cy="342900"/>
          </a:xfrm>
          <a:prstGeom prst="line">
            <a:avLst/>
          </a:prstGeom>
          <a:noFill/>
          <a:ln w="9525">
            <a:solidFill>
              <a:schemeClr val="tx1"/>
            </a:solidFill>
            <a:round/>
            <a:headEnd/>
            <a:tailEnd/>
          </a:ln>
          <a:effectLst/>
        </p:spPr>
        <p:txBody>
          <a:bodyPr wrap="none" anchor="ctr"/>
          <a:lstStyle/>
          <a:p>
            <a:endParaRPr lang="nb-NO"/>
          </a:p>
        </p:txBody>
      </p:sp>
      <p:sp>
        <p:nvSpPr>
          <p:cNvPr id="302535" name="Line 455"/>
          <p:cNvSpPr>
            <a:spLocks noChangeShapeType="1"/>
          </p:cNvSpPr>
          <p:nvPr>
            <p:custDataLst>
              <p:tags r:id="rId68"/>
            </p:custDataLst>
          </p:nvPr>
        </p:nvSpPr>
        <p:spPr bwMode="auto">
          <a:xfrm>
            <a:off x="7908926" y="4114800"/>
            <a:ext cx="611187" cy="366712"/>
          </a:xfrm>
          <a:prstGeom prst="line">
            <a:avLst/>
          </a:prstGeom>
          <a:noFill/>
          <a:ln w="38100">
            <a:solidFill>
              <a:srgbClr val="FF0000"/>
            </a:solidFill>
            <a:round/>
            <a:headEnd/>
            <a:tailEnd/>
          </a:ln>
          <a:effectLst/>
        </p:spPr>
        <p:txBody>
          <a:bodyPr wrap="none" anchor="ctr"/>
          <a:lstStyle/>
          <a:p>
            <a:endParaRPr lang="nb-NO"/>
          </a:p>
        </p:txBody>
      </p:sp>
      <p:sp>
        <p:nvSpPr>
          <p:cNvPr id="302536" name="Line 456"/>
          <p:cNvSpPr>
            <a:spLocks noChangeShapeType="1"/>
          </p:cNvSpPr>
          <p:nvPr>
            <p:custDataLst>
              <p:tags r:id="rId69"/>
            </p:custDataLst>
          </p:nvPr>
        </p:nvSpPr>
        <p:spPr bwMode="auto">
          <a:xfrm flipV="1">
            <a:off x="7799389" y="3870326"/>
            <a:ext cx="1404937" cy="73025"/>
          </a:xfrm>
          <a:prstGeom prst="line">
            <a:avLst/>
          </a:prstGeom>
          <a:noFill/>
          <a:ln w="38100">
            <a:solidFill>
              <a:srgbClr val="FF0000"/>
            </a:solidFill>
            <a:round/>
            <a:headEnd/>
            <a:tailEnd/>
          </a:ln>
          <a:effectLst/>
        </p:spPr>
        <p:txBody>
          <a:bodyPr wrap="none" anchor="ctr"/>
          <a:lstStyle/>
          <a:p>
            <a:endParaRPr lang="nb-NO"/>
          </a:p>
        </p:txBody>
      </p:sp>
      <p:sp>
        <p:nvSpPr>
          <p:cNvPr id="302538" name="Line 458"/>
          <p:cNvSpPr>
            <a:spLocks noChangeShapeType="1"/>
          </p:cNvSpPr>
          <p:nvPr>
            <p:custDataLst>
              <p:tags r:id="rId70"/>
            </p:custDataLst>
          </p:nvPr>
        </p:nvSpPr>
        <p:spPr bwMode="auto">
          <a:xfrm flipV="1">
            <a:off x="9545639" y="3224214"/>
            <a:ext cx="390525" cy="598487"/>
          </a:xfrm>
          <a:prstGeom prst="line">
            <a:avLst/>
          </a:prstGeom>
          <a:noFill/>
          <a:ln w="38100">
            <a:solidFill>
              <a:srgbClr val="FF0000"/>
            </a:solidFill>
            <a:round/>
            <a:headEnd/>
            <a:tailEnd/>
          </a:ln>
          <a:effectLst/>
        </p:spPr>
        <p:txBody>
          <a:bodyPr wrap="none" anchor="ctr"/>
          <a:lstStyle/>
          <a:p>
            <a:endParaRPr lang="nb-NO"/>
          </a:p>
        </p:txBody>
      </p:sp>
      <p:sp>
        <p:nvSpPr>
          <p:cNvPr id="302539" name="Line 459"/>
          <p:cNvSpPr>
            <a:spLocks noChangeShapeType="1"/>
          </p:cNvSpPr>
          <p:nvPr>
            <p:custDataLst>
              <p:tags r:id="rId71"/>
            </p:custDataLst>
          </p:nvPr>
        </p:nvSpPr>
        <p:spPr bwMode="auto">
          <a:xfrm flipH="1" flipV="1">
            <a:off x="8996364" y="2722564"/>
            <a:ext cx="573087" cy="428625"/>
          </a:xfrm>
          <a:prstGeom prst="line">
            <a:avLst/>
          </a:prstGeom>
          <a:noFill/>
          <a:ln w="38100">
            <a:solidFill>
              <a:srgbClr val="FF0000"/>
            </a:solidFill>
            <a:round/>
            <a:headEnd/>
            <a:tailEnd/>
          </a:ln>
          <a:effectLst/>
        </p:spPr>
        <p:txBody>
          <a:bodyPr wrap="none" anchor="ctr"/>
          <a:lstStyle/>
          <a:p>
            <a:endParaRPr lang="nb-NO"/>
          </a:p>
        </p:txBody>
      </p:sp>
      <p:sp>
        <p:nvSpPr>
          <p:cNvPr id="302540" name="Line 460"/>
          <p:cNvSpPr>
            <a:spLocks noChangeShapeType="1"/>
          </p:cNvSpPr>
          <p:nvPr>
            <p:custDataLst>
              <p:tags r:id="rId72"/>
            </p:custDataLst>
          </p:nvPr>
        </p:nvSpPr>
        <p:spPr bwMode="auto">
          <a:xfrm flipV="1">
            <a:off x="8983663" y="1905001"/>
            <a:ext cx="0" cy="598487"/>
          </a:xfrm>
          <a:prstGeom prst="line">
            <a:avLst/>
          </a:prstGeom>
          <a:noFill/>
          <a:ln w="38100">
            <a:solidFill>
              <a:srgbClr val="FF0000"/>
            </a:solidFill>
            <a:round/>
            <a:headEnd/>
            <a:tailEnd/>
          </a:ln>
          <a:effectLst/>
        </p:spPr>
        <p:txBody>
          <a:bodyPr wrap="none" anchor="ctr"/>
          <a:lstStyle/>
          <a:p>
            <a:endParaRPr lang="nb-NO"/>
          </a:p>
        </p:txBody>
      </p:sp>
      <p:sp>
        <p:nvSpPr>
          <p:cNvPr id="302542" name="Line 462"/>
          <p:cNvSpPr>
            <a:spLocks noChangeShapeType="1"/>
          </p:cNvSpPr>
          <p:nvPr>
            <p:custDataLst>
              <p:tags r:id="rId73"/>
            </p:custDataLst>
          </p:nvPr>
        </p:nvSpPr>
        <p:spPr bwMode="auto">
          <a:xfrm flipH="1">
            <a:off x="8043864" y="1917701"/>
            <a:ext cx="598487" cy="280987"/>
          </a:xfrm>
          <a:prstGeom prst="line">
            <a:avLst/>
          </a:prstGeom>
          <a:noFill/>
          <a:ln w="38100">
            <a:solidFill>
              <a:srgbClr val="FF0000"/>
            </a:solidFill>
            <a:round/>
            <a:headEnd/>
            <a:tailEnd/>
          </a:ln>
          <a:effectLst/>
        </p:spPr>
        <p:txBody>
          <a:bodyPr wrap="none" anchor="ctr"/>
          <a:lstStyle/>
          <a:p>
            <a:endParaRPr lang="nb-NO"/>
          </a:p>
        </p:txBody>
      </p:sp>
      <p:sp>
        <p:nvSpPr>
          <p:cNvPr id="302543" name="Line 463"/>
          <p:cNvSpPr>
            <a:spLocks noChangeShapeType="1"/>
          </p:cNvSpPr>
          <p:nvPr>
            <p:custDataLst>
              <p:tags r:id="rId74"/>
            </p:custDataLst>
          </p:nvPr>
        </p:nvSpPr>
        <p:spPr bwMode="auto">
          <a:xfrm>
            <a:off x="7775576" y="2198689"/>
            <a:ext cx="255587" cy="365125"/>
          </a:xfrm>
          <a:prstGeom prst="line">
            <a:avLst/>
          </a:prstGeom>
          <a:noFill/>
          <a:ln w="38100">
            <a:solidFill>
              <a:srgbClr val="FF0000"/>
            </a:solidFill>
            <a:round/>
            <a:headEnd/>
            <a:tailEnd/>
          </a:ln>
          <a:effectLst/>
        </p:spPr>
        <p:txBody>
          <a:bodyPr wrap="none" anchor="ctr"/>
          <a:lstStyle/>
          <a:p>
            <a:endParaRPr lang="nb-NO"/>
          </a:p>
        </p:txBody>
      </p:sp>
      <p:sp>
        <p:nvSpPr>
          <p:cNvPr id="302545" name="Freeform 465"/>
          <p:cNvSpPr>
            <a:spLocks/>
          </p:cNvSpPr>
          <p:nvPr>
            <p:custDataLst>
              <p:tags r:id="rId75"/>
            </p:custDataLst>
          </p:nvPr>
        </p:nvSpPr>
        <p:spPr bwMode="auto">
          <a:xfrm>
            <a:off x="8207376" y="1135064"/>
            <a:ext cx="263525" cy="892175"/>
          </a:xfrm>
          <a:custGeom>
            <a:avLst/>
            <a:gdLst/>
            <a:ahLst/>
            <a:cxnLst>
              <a:cxn ang="0">
                <a:pos x="166" y="0"/>
              </a:cxn>
              <a:cxn ang="0">
                <a:pos x="43" y="123"/>
              </a:cxn>
              <a:cxn ang="0">
                <a:pos x="5" y="323"/>
              </a:cxn>
              <a:cxn ang="0">
                <a:pos x="74" y="562"/>
              </a:cxn>
            </a:cxnLst>
            <a:rect l="0" t="0" r="r" b="b"/>
            <a:pathLst>
              <a:path w="166" h="562">
                <a:moveTo>
                  <a:pt x="166" y="0"/>
                </a:moveTo>
                <a:cubicBezTo>
                  <a:pt x="118" y="34"/>
                  <a:pt x="70" y="69"/>
                  <a:pt x="43" y="123"/>
                </a:cubicBezTo>
                <a:cubicBezTo>
                  <a:pt x="16" y="177"/>
                  <a:pt x="0" y="250"/>
                  <a:pt x="5" y="323"/>
                </a:cubicBezTo>
                <a:cubicBezTo>
                  <a:pt x="10" y="396"/>
                  <a:pt x="63" y="522"/>
                  <a:pt x="74" y="562"/>
                </a:cubicBezTo>
              </a:path>
            </a:pathLst>
          </a:custGeom>
          <a:noFill/>
          <a:ln w="19050" cap="flat" cmpd="sng">
            <a:solidFill>
              <a:srgbClr val="FF0000"/>
            </a:solidFill>
            <a:prstDash val="solid"/>
            <a:round/>
            <a:headEnd/>
            <a:tailEnd type="triangle" w="med" len="med"/>
          </a:ln>
          <a:effectLst/>
        </p:spPr>
        <p:txBody>
          <a:bodyPr wrap="none" anchor="ctr"/>
          <a:lstStyle/>
          <a:p>
            <a:endParaRPr lang="nb-NO"/>
          </a:p>
        </p:txBody>
      </p:sp>
      <p:sp>
        <p:nvSpPr>
          <p:cNvPr id="302546" name="Text Box 466"/>
          <p:cNvSpPr txBox="1">
            <a:spLocks noChangeArrowheads="1"/>
          </p:cNvSpPr>
          <p:nvPr>
            <p:custDataLst>
              <p:tags r:id="rId76"/>
            </p:custDataLst>
          </p:nvPr>
        </p:nvSpPr>
        <p:spPr bwMode="auto">
          <a:xfrm>
            <a:off x="8451850" y="922338"/>
            <a:ext cx="740908" cy="400110"/>
          </a:xfrm>
          <a:prstGeom prst="rect">
            <a:avLst/>
          </a:prstGeom>
          <a:noFill/>
          <a:ln w="9525">
            <a:noFill/>
            <a:miter lim="800000"/>
            <a:headEnd/>
            <a:tailEnd/>
          </a:ln>
          <a:effectLst/>
        </p:spPr>
        <p:txBody>
          <a:bodyPr wrap="none">
            <a:spAutoFit/>
          </a:bodyPr>
          <a:lstStyle/>
          <a:p>
            <a:r>
              <a:rPr lang="en-US" sz="2000" dirty="0">
                <a:solidFill>
                  <a:srgbClr val="FF0000"/>
                </a:solidFill>
              </a:rPr>
              <a:t>“link”</a:t>
            </a:r>
            <a:endParaRPr lang="en-US" dirty="0"/>
          </a:p>
        </p:txBody>
      </p:sp>
      <p:sp>
        <p:nvSpPr>
          <p:cNvPr id="302547" name="Text Box 467"/>
          <p:cNvSpPr txBox="1">
            <a:spLocks noChangeArrowheads="1"/>
          </p:cNvSpPr>
          <p:nvPr>
            <p:custDataLst>
              <p:tags r:id="rId77"/>
            </p:custDataLst>
          </p:nvPr>
        </p:nvSpPr>
        <p:spPr bwMode="auto">
          <a:xfrm>
            <a:off x="1760538" y="5268914"/>
            <a:ext cx="5678157" cy="1200329"/>
          </a:xfrm>
          <a:prstGeom prst="rect">
            <a:avLst/>
          </a:prstGeom>
          <a:noFill/>
          <a:ln w="19050">
            <a:solidFill>
              <a:srgbClr val="FF0000"/>
            </a:solidFill>
            <a:miter lim="800000"/>
            <a:headEnd/>
            <a:tailEnd/>
          </a:ln>
          <a:effectLst/>
        </p:spPr>
        <p:txBody>
          <a:bodyPr wrap="none">
            <a:spAutoFit/>
          </a:bodyPr>
          <a:lstStyle/>
          <a:p>
            <a:r>
              <a:rPr lang="en-US" sz="2400" b="1" dirty="0">
                <a:solidFill>
                  <a:srgbClr val="FF0000"/>
                </a:solidFill>
              </a:rPr>
              <a:t>Link layer </a:t>
            </a:r>
            <a:r>
              <a:rPr lang="en-US" sz="2400" dirty="0"/>
              <a:t>is responsible for transferring</a:t>
            </a:r>
          </a:p>
          <a:p>
            <a:r>
              <a:rPr lang="en-US" sz="2400" dirty="0"/>
              <a:t>datagrams from one node to another</a:t>
            </a:r>
          </a:p>
          <a:p>
            <a:r>
              <a:rPr lang="en-US" sz="2400" b="1" dirty="0"/>
              <a:t>neighbor </a:t>
            </a:r>
            <a:r>
              <a:rPr lang="en-US" sz="2400" dirty="0"/>
              <a:t>node over a link</a:t>
            </a:r>
            <a:endParaRPr lang="en-US" dirty="0"/>
          </a:p>
        </p:txBody>
      </p:sp>
      <p:sp>
        <p:nvSpPr>
          <p:cNvPr id="236" name="Slide Number Placeholder 4">
            <a:extLst>
              <a:ext uri="{FF2B5EF4-FFF2-40B4-BE49-F238E27FC236}">
                <a16:creationId xmlns:a16="http://schemas.microsoft.com/office/drawing/2014/main" id="{BA2896EF-1BD0-4AE9-9906-712FAC5274B5}"/>
              </a:ext>
            </a:extLst>
          </p:cNvPr>
          <p:cNvSpPr>
            <a:spLocks noGrp="1"/>
          </p:cNvSpPr>
          <p:nvPr>
            <p:ph type="sldNum" sz="quarter" idx="12"/>
            <p:custDataLst>
              <p:tags r:id="rId78"/>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wipe(up)">
                                      <p:cBhvr>
                                        <p:cTn id="7" dur="500"/>
                                        <p:tgtEl>
                                          <p:spTgt spid="302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2083">
                                            <p:txEl>
                                              <p:pRg st="1" end="1"/>
                                            </p:txEl>
                                          </p:spTgt>
                                        </p:tgtEl>
                                        <p:attrNameLst>
                                          <p:attrName>style.visibility</p:attrName>
                                        </p:attrNameLst>
                                      </p:cBhvr>
                                      <p:to>
                                        <p:strVal val="visible"/>
                                      </p:to>
                                    </p:set>
                                    <p:animEffect transition="in" filter="wipe(up)">
                                      <p:cBhvr>
                                        <p:cTn id="12" dur="500"/>
                                        <p:tgtEl>
                                          <p:spTgt spid="302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2083">
                                            <p:txEl>
                                              <p:pRg st="2" end="2"/>
                                            </p:txEl>
                                          </p:spTgt>
                                        </p:tgtEl>
                                        <p:attrNameLst>
                                          <p:attrName>style.visibility</p:attrName>
                                        </p:attrNameLst>
                                      </p:cBhvr>
                                      <p:to>
                                        <p:strVal val="visible"/>
                                      </p:to>
                                    </p:set>
                                    <p:animEffect transition="in" filter="wipe(up)">
                                      <p:cBhvr>
                                        <p:cTn id="17" dur="500"/>
                                        <p:tgtEl>
                                          <p:spTgt spid="302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2083">
                                            <p:txEl>
                                              <p:pRg st="3" end="3"/>
                                            </p:txEl>
                                          </p:spTgt>
                                        </p:tgtEl>
                                        <p:attrNameLst>
                                          <p:attrName>style.visibility</p:attrName>
                                        </p:attrNameLst>
                                      </p:cBhvr>
                                      <p:to>
                                        <p:strVal val="visible"/>
                                      </p:to>
                                    </p:set>
                                    <p:animEffect transition="in" filter="wipe(up)">
                                      <p:cBhvr>
                                        <p:cTn id="22" dur="500"/>
                                        <p:tgtEl>
                                          <p:spTgt spid="3020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2083">
                                            <p:txEl>
                                              <p:pRg st="4" end="4"/>
                                            </p:txEl>
                                          </p:spTgt>
                                        </p:tgtEl>
                                        <p:attrNameLst>
                                          <p:attrName>style.visibility</p:attrName>
                                        </p:attrNameLst>
                                      </p:cBhvr>
                                      <p:to>
                                        <p:strVal val="visible"/>
                                      </p:to>
                                    </p:set>
                                    <p:animEffect transition="in" filter="wipe(up)">
                                      <p:cBhvr>
                                        <p:cTn id="27" dur="500"/>
                                        <p:tgtEl>
                                          <p:spTgt spid="3020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2083">
                                            <p:txEl>
                                              <p:pRg st="5" end="5"/>
                                            </p:txEl>
                                          </p:spTgt>
                                        </p:tgtEl>
                                        <p:attrNameLst>
                                          <p:attrName>style.visibility</p:attrName>
                                        </p:attrNameLst>
                                      </p:cBhvr>
                                      <p:to>
                                        <p:strVal val="visible"/>
                                      </p:to>
                                    </p:set>
                                    <p:animEffect transition="in" filter="wipe(up)">
                                      <p:cBhvr>
                                        <p:cTn id="32" dur="500"/>
                                        <p:tgtEl>
                                          <p:spTgt spid="3020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02083">
                                            <p:txEl>
                                              <p:pRg st="6" end="6"/>
                                            </p:txEl>
                                          </p:spTgt>
                                        </p:tgtEl>
                                        <p:attrNameLst>
                                          <p:attrName>style.visibility</p:attrName>
                                        </p:attrNameLst>
                                      </p:cBhvr>
                                      <p:to>
                                        <p:strVal val="visible"/>
                                      </p:to>
                                    </p:set>
                                    <p:animEffect transition="in" filter="wipe(up)">
                                      <p:cBhvr>
                                        <p:cTn id="37" dur="500"/>
                                        <p:tgtEl>
                                          <p:spTgt spid="30208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02355"/>
                                        </p:tgtEl>
                                        <p:attrNameLst>
                                          <p:attrName>style.visibility</p:attrName>
                                        </p:attrNameLst>
                                      </p:cBhvr>
                                      <p:to>
                                        <p:strVal val="visible"/>
                                      </p:to>
                                    </p:set>
                                    <p:animEffect transition="in" filter="randombar(horizontal)">
                                      <p:cBhvr>
                                        <p:cTn id="42" dur="500"/>
                                        <p:tgtEl>
                                          <p:spTgt spid="302355"/>
                                        </p:tgtEl>
                                      </p:cBhvr>
                                    </p:animEffect>
                                  </p:childTnLst>
                                </p:cTn>
                              </p:par>
                            </p:childTnLst>
                          </p:cTn>
                        </p:par>
                        <p:par>
                          <p:cTn id="43" fill="hold">
                            <p:stCondLst>
                              <p:cond delay="500"/>
                            </p:stCondLst>
                            <p:childTnLst>
                              <p:par>
                                <p:cTn id="44" presetID="14" presetClass="entr" presetSubtype="10" fill="hold" grpId="0" nodeType="afterEffect">
                                  <p:stCondLst>
                                    <p:cond delay="0"/>
                                  </p:stCondLst>
                                  <p:childTnLst>
                                    <p:set>
                                      <p:cBhvr>
                                        <p:cTn id="45" dur="1" fill="hold">
                                          <p:stCondLst>
                                            <p:cond delay="0"/>
                                          </p:stCondLst>
                                        </p:cTn>
                                        <p:tgtEl>
                                          <p:spTgt spid="302363"/>
                                        </p:tgtEl>
                                        <p:attrNameLst>
                                          <p:attrName>style.visibility</p:attrName>
                                        </p:attrNameLst>
                                      </p:cBhvr>
                                      <p:to>
                                        <p:strVal val="visible"/>
                                      </p:to>
                                    </p:set>
                                    <p:animEffect transition="in" filter="randombar(horizontal)">
                                      <p:cBhvr>
                                        <p:cTn id="46" dur="500"/>
                                        <p:tgtEl>
                                          <p:spTgt spid="302363"/>
                                        </p:tgtEl>
                                      </p:cBhvr>
                                    </p:animEffect>
                                  </p:childTnLst>
                                </p:cTn>
                              </p:par>
                            </p:childTnLst>
                          </p:cTn>
                        </p:par>
                        <p:par>
                          <p:cTn id="47" fill="hold">
                            <p:stCondLst>
                              <p:cond delay="1000"/>
                            </p:stCondLst>
                            <p:childTnLst>
                              <p:par>
                                <p:cTn id="48" presetID="14" presetClass="entr" presetSubtype="10" fill="hold" nodeType="afterEffect">
                                  <p:stCondLst>
                                    <p:cond delay="0"/>
                                  </p:stCondLst>
                                  <p:childTnLst>
                                    <p:set>
                                      <p:cBhvr>
                                        <p:cTn id="49" dur="1" fill="hold">
                                          <p:stCondLst>
                                            <p:cond delay="0"/>
                                          </p:stCondLst>
                                        </p:cTn>
                                        <p:tgtEl>
                                          <p:spTgt spid="302331"/>
                                        </p:tgtEl>
                                        <p:attrNameLst>
                                          <p:attrName>style.visibility</p:attrName>
                                        </p:attrNameLst>
                                      </p:cBhvr>
                                      <p:to>
                                        <p:strVal val="visible"/>
                                      </p:to>
                                    </p:set>
                                    <p:animEffect transition="in" filter="randombar(horizontal)">
                                      <p:cBhvr>
                                        <p:cTn id="50" dur="500"/>
                                        <p:tgtEl>
                                          <p:spTgt spid="302331"/>
                                        </p:tgtEl>
                                      </p:cBhvr>
                                    </p:animEffect>
                                  </p:childTnLst>
                                </p:cTn>
                              </p:par>
                            </p:childTnLst>
                          </p:cTn>
                        </p:par>
                        <p:par>
                          <p:cTn id="51" fill="hold">
                            <p:stCondLst>
                              <p:cond delay="1500"/>
                            </p:stCondLst>
                            <p:childTnLst>
                              <p:par>
                                <p:cTn id="52" presetID="14" presetClass="entr" presetSubtype="10" fill="hold" nodeType="afterEffect">
                                  <p:stCondLst>
                                    <p:cond delay="0"/>
                                  </p:stCondLst>
                                  <p:childTnLst>
                                    <p:set>
                                      <p:cBhvr>
                                        <p:cTn id="53" dur="1" fill="hold">
                                          <p:stCondLst>
                                            <p:cond delay="0"/>
                                          </p:stCondLst>
                                        </p:cTn>
                                        <p:tgtEl>
                                          <p:spTgt spid="302318"/>
                                        </p:tgtEl>
                                        <p:attrNameLst>
                                          <p:attrName>style.visibility</p:attrName>
                                        </p:attrNameLst>
                                      </p:cBhvr>
                                      <p:to>
                                        <p:strVal val="visible"/>
                                      </p:to>
                                    </p:set>
                                    <p:animEffect transition="in" filter="randombar(horizontal)">
                                      <p:cBhvr>
                                        <p:cTn id="54" dur="500"/>
                                        <p:tgtEl>
                                          <p:spTgt spid="302318"/>
                                        </p:tgtEl>
                                      </p:cBhvr>
                                    </p:animEffect>
                                  </p:childTnLst>
                                </p:cTn>
                              </p:par>
                            </p:childTnLst>
                          </p:cTn>
                        </p:par>
                        <p:par>
                          <p:cTn id="55" fill="hold">
                            <p:stCondLst>
                              <p:cond delay="2000"/>
                            </p:stCondLst>
                            <p:childTnLst>
                              <p:par>
                                <p:cTn id="56" presetID="16" presetClass="entr" presetSubtype="21" fill="hold" grpId="0" nodeType="afterEffect">
                                  <p:stCondLst>
                                    <p:cond delay="0"/>
                                  </p:stCondLst>
                                  <p:childTnLst>
                                    <p:set>
                                      <p:cBhvr>
                                        <p:cTn id="57" dur="1" fill="hold">
                                          <p:stCondLst>
                                            <p:cond delay="0"/>
                                          </p:stCondLst>
                                        </p:cTn>
                                        <p:tgtEl>
                                          <p:spTgt spid="302543"/>
                                        </p:tgtEl>
                                        <p:attrNameLst>
                                          <p:attrName>style.visibility</p:attrName>
                                        </p:attrNameLst>
                                      </p:cBhvr>
                                      <p:to>
                                        <p:strVal val="visible"/>
                                      </p:to>
                                    </p:set>
                                    <p:animEffect transition="in" filter="barn(inVertical)">
                                      <p:cBhvr>
                                        <p:cTn id="58" dur="500"/>
                                        <p:tgtEl>
                                          <p:spTgt spid="302543"/>
                                        </p:tgtEl>
                                      </p:cBhvr>
                                    </p:animEffect>
                                  </p:childTnLst>
                                </p:cTn>
                              </p:par>
                            </p:childTnLst>
                          </p:cTn>
                        </p:par>
                        <p:par>
                          <p:cTn id="59" fill="hold">
                            <p:stCondLst>
                              <p:cond delay="2500"/>
                            </p:stCondLst>
                            <p:childTnLst>
                              <p:par>
                                <p:cTn id="60" presetID="16" presetClass="entr" presetSubtype="21" fill="hold" grpId="0" nodeType="afterEffect">
                                  <p:stCondLst>
                                    <p:cond delay="0"/>
                                  </p:stCondLst>
                                  <p:childTnLst>
                                    <p:set>
                                      <p:cBhvr>
                                        <p:cTn id="61" dur="1" fill="hold">
                                          <p:stCondLst>
                                            <p:cond delay="0"/>
                                          </p:stCondLst>
                                        </p:cTn>
                                        <p:tgtEl>
                                          <p:spTgt spid="302542"/>
                                        </p:tgtEl>
                                        <p:attrNameLst>
                                          <p:attrName>style.visibility</p:attrName>
                                        </p:attrNameLst>
                                      </p:cBhvr>
                                      <p:to>
                                        <p:strVal val="visible"/>
                                      </p:to>
                                    </p:set>
                                    <p:animEffect transition="in" filter="barn(inVertical)">
                                      <p:cBhvr>
                                        <p:cTn id="62" dur="500"/>
                                        <p:tgtEl>
                                          <p:spTgt spid="302542"/>
                                        </p:tgtEl>
                                      </p:cBhvr>
                                    </p:animEffect>
                                  </p:childTnLst>
                                </p:cTn>
                              </p:par>
                            </p:childTnLst>
                          </p:cTn>
                        </p:par>
                        <p:par>
                          <p:cTn id="63" fill="hold">
                            <p:stCondLst>
                              <p:cond delay="3000"/>
                            </p:stCondLst>
                            <p:childTnLst>
                              <p:par>
                                <p:cTn id="64" presetID="16" presetClass="entr" presetSubtype="21" fill="hold" grpId="0" nodeType="afterEffect">
                                  <p:stCondLst>
                                    <p:cond delay="0"/>
                                  </p:stCondLst>
                                  <p:childTnLst>
                                    <p:set>
                                      <p:cBhvr>
                                        <p:cTn id="65" dur="1" fill="hold">
                                          <p:stCondLst>
                                            <p:cond delay="0"/>
                                          </p:stCondLst>
                                        </p:cTn>
                                        <p:tgtEl>
                                          <p:spTgt spid="302545"/>
                                        </p:tgtEl>
                                        <p:attrNameLst>
                                          <p:attrName>style.visibility</p:attrName>
                                        </p:attrNameLst>
                                      </p:cBhvr>
                                      <p:to>
                                        <p:strVal val="visible"/>
                                      </p:to>
                                    </p:set>
                                    <p:animEffect transition="in" filter="barn(inVertical)">
                                      <p:cBhvr>
                                        <p:cTn id="66" dur="500"/>
                                        <p:tgtEl>
                                          <p:spTgt spid="302545"/>
                                        </p:tgtEl>
                                      </p:cBhvr>
                                    </p:animEffect>
                                  </p:childTnLst>
                                </p:cTn>
                              </p:par>
                            </p:childTnLst>
                          </p:cTn>
                        </p:par>
                        <p:par>
                          <p:cTn id="67" fill="hold">
                            <p:stCondLst>
                              <p:cond delay="3500"/>
                            </p:stCondLst>
                            <p:childTnLst>
                              <p:par>
                                <p:cTn id="68" presetID="16" presetClass="entr" presetSubtype="21" fill="hold" grpId="0" nodeType="afterEffect">
                                  <p:stCondLst>
                                    <p:cond delay="0"/>
                                  </p:stCondLst>
                                  <p:childTnLst>
                                    <p:set>
                                      <p:cBhvr>
                                        <p:cTn id="69" dur="1" fill="hold">
                                          <p:stCondLst>
                                            <p:cond delay="0"/>
                                          </p:stCondLst>
                                        </p:cTn>
                                        <p:tgtEl>
                                          <p:spTgt spid="302540"/>
                                        </p:tgtEl>
                                        <p:attrNameLst>
                                          <p:attrName>style.visibility</p:attrName>
                                        </p:attrNameLst>
                                      </p:cBhvr>
                                      <p:to>
                                        <p:strVal val="visible"/>
                                      </p:to>
                                    </p:set>
                                    <p:animEffect transition="in" filter="barn(inVertical)">
                                      <p:cBhvr>
                                        <p:cTn id="70" dur="500"/>
                                        <p:tgtEl>
                                          <p:spTgt spid="302540"/>
                                        </p:tgtEl>
                                      </p:cBhvr>
                                    </p:animEffect>
                                  </p:childTnLst>
                                </p:cTn>
                              </p:par>
                            </p:childTnLst>
                          </p:cTn>
                        </p:par>
                        <p:par>
                          <p:cTn id="71" fill="hold">
                            <p:stCondLst>
                              <p:cond delay="4000"/>
                            </p:stCondLst>
                            <p:childTnLst>
                              <p:par>
                                <p:cTn id="72" presetID="16" presetClass="entr" presetSubtype="21" fill="hold" grpId="0" nodeType="afterEffect">
                                  <p:stCondLst>
                                    <p:cond delay="0"/>
                                  </p:stCondLst>
                                  <p:childTnLst>
                                    <p:set>
                                      <p:cBhvr>
                                        <p:cTn id="73" dur="1" fill="hold">
                                          <p:stCondLst>
                                            <p:cond delay="0"/>
                                          </p:stCondLst>
                                        </p:cTn>
                                        <p:tgtEl>
                                          <p:spTgt spid="302539"/>
                                        </p:tgtEl>
                                        <p:attrNameLst>
                                          <p:attrName>style.visibility</p:attrName>
                                        </p:attrNameLst>
                                      </p:cBhvr>
                                      <p:to>
                                        <p:strVal val="visible"/>
                                      </p:to>
                                    </p:set>
                                    <p:animEffect transition="in" filter="barn(inVertical)">
                                      <p:cBhvr>
                                        <p:cTn id="74" dur="500"/>
                                        <p:tgtEl>
                                          <p:spTgt spid="302539"/>
                                        </p:tgtEl>
                                      </p:cBhvr>
                                    </p:animEffect>
                                  </p:childTnLst>
                                </p:cTn>
                              </p:par>
                            </p:childTnLst>
                          </p:cTn>
                        </p:par>
                        <p:par>
                          <p:cTn id="75" fill="hold">
                            <p:stCondLst>
                              <p:cond delay="4500"/>
                            </p:stCondLst>
                            <p:childTnLst>
                              <p:par>
                                <p:cTn id="76" presetID="16" presetClass="entr" presetSubtype="21" fill="hold" grpId="0" nodeType="afterEffect">
                                  <p:stCondLst>
                                    <p:cond delay="0"/>
                                  </p:stCondLst>
                                  <p:childTnLst>
                                    <p:set>
                                      <p:cBhvr>
                                        <p:cTn id="77" dur="1" fill="hold">
                                          <p:stCondLst>
                                            <p:cond delay="0"/>
                                          </p:stCondLst>
                                        </p:cTn>
                                        <p:tgtEl>
                                          <p:spTgt spid="302538"/>
                                        </p:tgtEl>
                                        <p:attrNameLst>
                                          <p:attrName>style.visibility</p:attrName>
                                        </p:attrNameLst>
                                      </p:cBhvr>
                                      <p:to>
                                        <p:strVal val="visible"/>
                                      </p:to>
                                    </p:set>
                                    <p:animEffect transition="in" filter="barn(inVertical)">
                                      <p:cBhvr>
                                        <p:cTn id="78" dur="500"/>
                                        <p:tgtEl>
                                          <p:spTgt spid="302538"/>
                                        </p:tgtEl>
                                      </p:cBhvr>
                                    </p:animEffect>
                                  </p:childTnLst>
                                </p:cTn>
                              </p:par>
                            </p:childTnLst>
                          </p:cTn>
                        </p:par>
                        <p:par>
                          <p:cTn id="79" fill="hold">
                            <p:stCondLst>
                              <p:cond delay="5000"/>
                            </p:stCondLst>
                            <p:childTnLst>
                              <p:par>
                                <p:cTn id="80" presetID="16" presetClass="entr" presetSubtype="21" fill="hold" grpId="0" nodeType="afterEffect">
                                  <p:stCondLst>
                                    <p:cond delay="0"/>
                                  </p:stCondLst>
                                  <p:childTnLst>
                                    <p:set>
                                      <p:cBhvr>
                                        <p:cTn id="81" dur="1" fill="hold">
                                          <p:stCondLst>
                                            <p:cond delay="0"/>
                                          </p:stCondLst>
                                        </p:cTn>
                                        <p:tgtEl>
                                          <p:spTgt spid="302536"/>
                                        </p:tgtEl>
                                        <p:attrNameLst>
                                          <p:attrName>style.visibility</p:attrName>
                                        </p:attrNameLst>
                                      </p:cBhvr>
                                      <p:to>
                                        <p:strVal val="visible"/>
                                      </p:to>
                                    </p:set>
                                    <p:animEffect transition="in" filter="barn(inVertical)">
                                      <p:cBhvr>
                                        <p:cTn id="82" dur="500"/>
                                        <p:tgtEl>
                                          <p:spTgt spid="302536"/>
                                        </p:tgtEl>
                                      </p:cBhvr>
                                    </p:animEffect>
                                  </p:childTnLst>
                                </p:cTn>
                              </p:par>
                            </p:childTnLst>
                          </p:cTn>
                        </p:par>
                        <p:par>
                          <p:cTn id="83" fill="hold">
                            <p:stCondLst>
                              <p:cond delay="5500"/>
                            </p:stCondLst>
                            <p:childTnLst>
                              <p:par>
                                <p:cTn id="84" presetID="16" presetClass="entr" presetSubtype="21" fill="hold" grpId="0" nodeType="afterEffect">
                                  <p:stCondLst>
                                    <p:cond delay="0"/>
                                  </p:stCondLst>
                                  <p:childTnLst>
                                    <p:set>
                                      <p:cBhvr>
                                        <p:cTn id="85" dur="1" fill="hold">
                                          <p:stCondLst>
                                            <p:cond delay="0"/>
                                          </p:stCondLst>
                                        </p:cTn>
                                        <p:tgtEl>
                                          <p:spTgt spid="302535"/>
                                        </p:tgtEl>
                                        <p:attrNameLst>
                                          <p:attrName>style.visibility</p:attrName>
                                        </p:attrNameLst>
                                      </p:cBhvr>
                                      <p:to>
                                        <p:strVal val="visible"/>
                                      </p:to>
                                    </p:set>
                                    <p:animEffect transition="in" filter="barn(inVertical)">
                                      <p:cBhvr>
                                        <p:cTn id="86" dur="500"/>
                                        <p:tgtEl>
                                          <p:spTgt spid="302535"/>
                                        </p:tgtEl>
                                      </p:cBhvr>
                                    </p:animEffect>
                                  </p:childTnLst>
                                </p:cTn>
                              </p:par>
                            </p:childTnLst>
                          </p:cTn>
                        </p:par>
                        <p:par>
                          <p:cTn id="87" fill="hold">
                            <p:stCondLst>
                              <p:cond delay="6000"/>
                            </p:stCondLst>
                            <p:childTnLst>
                              <p:par>
                                <p:cTn id="88" presetID="16" presetClass="entr" presetSubtype="21" fill="hold" grpId="0" nodeType="afterEffect">
                                  <p:stCondLst>
                                    <p:cond delay="0"/>
                                  </p:stCondLst>
                                  <p:childTnLst>
                                    <p:set>
                                      <p:cBhvr>
                                        <p:cTn id="89" dur="1" fill="hold">
                                          <p:stCondLst>
                                            <p:cond delay="0"/>
                                          </p:stCondLst>
                                        </p:cTn>
                                        <p:tgtEl>
                                          <p:spTgt spid="302530"/>
                                        </p:tgtEl>
                                        <p:attrNameLst>
                                          <p:attrName>style.visibility</p:attrName>
                                        </p:attrNameLst>
                                      </p:cBhvr>
                                      <p:to>
                                        <p:strVal val="visible"/>
                                      </p:to>
                                    </p:set>
                                    <p:animEffect transition="in" filter="barn(inVertical)">
                                      <p:cBhvr>
                                        <p:cTn id="90" dur="500"/>
                                        <p:tgtEl>
                                          <p:spTgt spid="302530"/>
                                        </p:tgtEl>
                                      </p:cBhvr>
                                    </p:animEffect>
                                  </p:childTnLst>
                                </p:cTn>
                              </p:par>
                            </p:childTnLst>
                          </p:cTn>
                        </p:par>
                        <p:par>
                          <p:cTn id="91" fill="hold">
                            <p:stCondLst>
                              <p:cond delay="6500"/>
                            </p:stCondLst>
                            <p:childTnLst>
                              <p:par>
                                <p:cTn id="92" presetID="16" presetClass="entr" presetSubtype="21" fill="hold" grpId="0" nodeType="afterEffect">
                                  <p:stCondLst>
                                    <p:cond delay="0"/>
                                  </p:stCondLst>
                                  <p:childTnLst>
                                    <p:set>
                                      <p:cBhvr>
                                        <p:cTn id="93" dur="1" fill="hold">
                                          <p:stCondLst>
                                            <p:cond delay="0"/>
                                          </p:stCondLst>
                                        </p:cTn>
                                        <p:tgtEl>
                                          <p:spTgt spid="302529"/>
                                        </p:tgtEl>
                                        <p:attrNameLst>
                                          <p:attrName>style.visibility</p:attrName>
                                        </p:attrNameLst>
                                      </p:cBhvr>
                                      <p:to>
                                        <p:strVal val="visible"/>
                                      </p:to>
                                    </p:set>
                                    <p:animEffect transition="in" filter="barn(inVertical)">
                                      <p:cBhvr>
                                        <p:cTn id="94" dur="500"/>
                                        <p:tgtEl>
                                          <p:spTgt spid="302529"/>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02546"/>
                                        </p:tgtEl>
                                        <p:attrNameLst>
                                          <p:attrName>style.visibility</p:attrName>
                                        </p:attrNameLst>
                                      </p:cBhvr>
                                      <p:to>
                                        <p:strVal val="visible"/>
                                      </p:to>
                                    </p:set>
                                    <p:animEffect transition="in" filter="dissolve">
                                      <p:cBhvr>
                                        <p:cTn id="97" dur="500"/>
                                        <p:tgtEl>
                                          <p:spTgt spid="302546"/>
                                        </p:tgtEl>
                                      </p:cBhvr>
                                    </p:animEffect>
                                  </p:childTnLst>
                                </p:cTn>
                              </p:par>
                            </p:childTnLst>
                          </p:cTn>
                        </p:par>
                      </p:childTnLst>
                    </p:cTn>
                  </p:par>
                  <p:par>
                    <p:cTn id="98" fill="hold">
                      <p:stCondLst>
                        <p:cond delay="indefinite"/>
                      </p:stCondLst>
                      <p:childTnLst>
                        <p:par>
                          <p:cTn id="99" fill="hold">
                            <p:stCondLst>
                              <p:cond delay="0"/>
                            </p:stCondLst>
                            <p:childTnLst>
                              <p:par>
                                <p:cTn id="100" presetID="31" presetClass="entr" presetSubtype="0" fill="hold" grpId="0" nodeType="clickEffect">
                                  <p:stCondLst>
                                    <p:cond delay="0"/>
                                  </p:stCondLst>
                                  <p:childTnLst>
                                    <p:set>
                                      <p:cBhvr>
                                        <p:cTn id="101" dur="1" fill="hold">
                                          <p:stCondLst>
                                            <p:cond delay="0"/>
                                          </p:stCondLst>
                                        </p:cTn>
                                        <p:tgtEl>
                                          <p:spTgt spid="302547"/>
                                        </p:tgtEl>
                                        <p:attrNameLst>
                                          <p:attrName>style.visibility</p:attrName>
                                        </p:attrNameLst>
                                      </p:cBhvr>
                                      <p:to>
                                        <p:strVal val="visible"/>
                                      </p:to>
                                    </p:set>
                                    <p:anim calcmode="lin" valueType="num">
                                      <p:cBhvr>
                                        <p:cTn id="102" dur="1000" fill="hold"/>
                                        <p:tgtEl>
                                          <p:spTgt spid="302547"/>
                                        </p:tgtEl>
                                        <p:attrNameLst>
                                          <p:attrName>ppt_w</p:attrName>
                                        </p:attrNameLst>
                                      </p:cBhvr>
                                      <p:tavLst>
                                        <p:tav tm="0">
                                          <p:val>
                                            <p:fltVal val="0"/>
                                          </p:val>
                                        </p:tav>
                                        <p:tav tm="100000">
                                          <p:val>
                                            <p:strVal val="#ppt_w"/>
                                          </p:val>
                                        </p:tav>
                                      </p:tavLst>
                                    </p:anim>
                                    <p:anim calcmode="lin" valueType="num">
                                      <p:cBhvr>
                                        <p:cTn id="103" dur="1000" fill="hold"/>
                                        <p:tgtEl>
                                          <p:spTgt spid="302547"/>
                                        </p:tgtEl>
                                        <p:attrNameLst>
                                          <p:attrName>ppt_h</p:attrName>
                                        </p:attrNameLst>
                                      </p:cBhvr>
                                      <p:tavLst>
                                        <p:tav tm="0">
                                          <p:val>
                                            <p:fltVal val="0"/>
                                          </p:val>
                                        </p:tav>
                                        <p:tav tm="100000">
                                          <p:val>
                                            <p:strVal val="#ppt_h"/>
                                          </p:val>
                                        </p:tav>
                                      </p:tavLst>
                                    </p:anim>
                                    <p:anim calcmode="lin" valueType="num">
                                      <p:cBhvr>
                                        <p:cTn id="104" dur="1000" fill="hold"/>
                                        <p:tgtEl>
                                          <p:spTgt spid="302547"/>
                                        </p:tgtEl>
                                        <p:attrNameLst>
                                          <p:attrName>style.rotation</p:attrName>
                                        </p:attrNameLst>
                                      </p:cBhvr>
                                      <p:tavLst>
                                        <p:tav tm="0">
                                          <p:val>
                                            <p:fltVal val="90"/>
                                          </p:val>
                                        </p:tav>
                                        <p:tav tm="100000">
                                          <p:val>
                                            <p:fltVal val="0"/>
                                          </p:val>
                                        </p:tav>
                                      </p:tavLst>
                                    </p:anim>
                                    <p:animEffect transition="in" filter="fade">
                                      <p:cBhvr>
                                        <p:cTn id="105" dur="1000"/>
                                        <p:tgtEl>
                                          <p:spTgt spid="302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uiExpand="1" build="p"/>
      <p:bldP spid="302363" grpId="0" animBg="1"/>
      <p:bldP spid="302529" grpId="0" animBg="1"/>
      <p:bldP spid="302530" grpId="0" animBg="1"/>
      <p:bldP spid="302535" grpId="0" animBg="1"/>
      <p:bldP spid="302536" grpId="0" animBg="1"/>
      <p:bldP spid="302538" grpId="0" animBg="1"/>
      <p:bldP spid="302539" grpId="0" animBg="1"/>
      <p:bldP spid="302540" grpId="0" animBg="1"/>
      <p:bldP spid="302542" grpId="0" animBg="1"/>
      <p:bldP spid="302543" grpId="0" animBg="1"/>
      <p:bldP spid="302545" grpId="0" animBg="1"/>
      <p:bldP spid="302546" grpId="0"/>
      <p:bldP spid="30254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custDataLst>
              <p:tags r:id="rId2"/>
            </p:custDataLst>
          </p:nvPr>
        </p:nvSpPr>
        <p:spPr/>
        <p:txBody>
          <a:bodyPr>
            <a:normAutofit/>
          </a:bodyPr>
          <a:lstStyle/>
          <a:p>
            <a:r>
              <a:rPr lang="en-US" dirty="0"/>
              <a:t>Different CAs</a:t>
            </a:r>
          </a:p>
        </p:txBody>
      </p:sp>
      <p:sp>
        <p:nvSpPr>
          <p:cNvPr id="46084" name="Rectangle 5"/>
          <p:cNvSpPr>
            <a:spLocks noGrp="1" noChangeArrowheads="1"/>
          </p:cNvSpPr>
          <p:nvPr>
            <p:ph idx="1"/>
            <p:custDataLst>
              <p:tags r:id="rId3"/>
            </p:custDataLst>
          </p:nvPr>
        </p:nvSpPr>
        <p:spPr>
          <a:xfrm>
            <a:off x="1919288" y="908050"/>
            <a:ext cx="8208962" cy="5041900"/>
          </a:xfrm>
        </p:spPr>
        <p:txBody>
          <a:bodyPr/>
          <a:lstStyle/>
          <a:p>
            <a:r>
              <a:rPr lang="en-US" sz="2800" dirty="0"/>
              <a:t>IEEE 802.11 thus allows:</a:t>
            </a:r>
          </a:p>
          <a:p>
            <a:pPr lvl="1"/>
            <a:r>
              <a:rPr lang="en-US" dirty="0"/>
              <a:t>"Pure" CSMA</a:t>
            </a:r>
          </a:p>
          <a:p>
            <a:pPr lvl="1"/>
            <a:r>
              <a:rPr lang="en-US" dirty="0"/>
              <a:t>CSMA / CA</a:t>
            </a:r>
          </a:p>
          <a:p>
            <a:pPr lvl="1"/>
            <a:r>
              <a:rPr lang="en-US" dirty="0"/>
              <a:t>Reservations</a:t>
            </a:r>
            <a:br>
              <a:rPr lang="en-US" dirty="0"/>
            </a:br>
            <a:endParaRPr lang="en-US" dirty="0"/>
          </a:p>
          <a:p>
            <a:pPr lvl="1"/>
            <a:r>
              <a:rPr lang="en-US" dirty="0"/>
              <a:t>Polling from AP</a:t>
            </a:r>
          </a:p>
          <a:p>
            <a:pPr lvl="2"/>
            <a:r>
              <a:rPr lang="en-US" sz="2800" dirty="0"/>
              <a:t>AP assigns time to each node on loop (RR)</a:t>
            </a:r>
          </a:p>
        </p:txBody>
      </p:sp>
      <p:sp>
        <p:nvSpPr>
          <p:cNvPr id="46083" name="Text Box 4"/>
          <p:cNvSpPr txBox="1">
            <a:spLocks noChangeArrowheads="1"/>
          </p:cNvSpPr>
          <p:nvPr>
            <p:custDataLst>
              <p:tags r:id="rId4"/>
            </p:custDataLst>
          </p:nvPr>
        </p:nvSpPr>
        <p:spPr bwMode="auto">
          <a:xfrm>
            <a:off x="4784725" y="1238250"/>
            <a:ext cx="184150" cy="579438"/>
          </a:xfrm>
          <a:prstGeom prst="rect">
            <a:avLst/>
          </a:prstGeom>
          <a:noFill/>
          <a:ln w="9525">
            <a:noFill/>
            <a:miter lim="800000"/>
            <a:headEnd/>
            <a:tailEnd/>
          </a:ln>
        </p:spPr>
        <p:txBody>
          <a:bodyPr wrap="none">
            <a:spAutoFit/>
          </a:bodyPr>
          <a:lstStyle/>
          <a:p>
            <a:endParaRPr lang="nb-NO" sz="3200">
              <a:solidFill>
                <a:srgbClr val="000000"/>
              </a:solidFill>
              <a:latin typeface="Times New Roman" pitchFamily="18" charset="0"/>
            </a:endParaRPr>
          </a:p>
        </p:txBody>
      </p:sp>
      <p:sp>
        <p:nvSpPr>
          <p:cNvPr id="6" name="Slide Number Placeholder 4">
            <a:extLst>
              <a:ext uri="{FF2B5EF4-FFF2-40B4-BE49-F238E27FC236}">
                <a16:creationId xmlns:a16="http://schemas.microsoft.com/office/drawing/2014/main" id="{9B2757F6-3840-4D1A-83F4-AA1CF8807775}"/>
              </a:ext>
            </a:extLst>
          </p:cNvPr>
          <p:cNvSpPr>
            <a:spLocks noGrp="1"/>
          </p:cNvSpPr>
          <p:nvPr>
            <p:ph type="sldNum" sz="quarter" idx="12"/>
            <p:custDataLst>
              <p:tags r:id="rId5"/>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80</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437575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custDataLst>
              <p:tags r:id="rId2"/>
            </p:custDataLst>
          </p:nvPr>
        </p:nvGrpSpPr>
        <p:grpSpPr bwMode="auto">
          <a:xfrm>
            <a:off x="1812925" y="1812925"/>
            <a:ext cx="8077200" cy="985838"/>
            <a:chOff x="240" y="887"/>
            <a:chExt cx="5088" cy="621"/>
          </a:xfrm>
        </p:grpSpPr>
        <p:sp>
          <p:nvSpPr>
            <p:cNvPr id="47116"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frame</a:t>
              </a:r>
            </a:p>
            <a:p>
              <a:pPr algn="ctr" eaLnBrk="1" hangingPunct="1"/>
              <a:r>
                <a:rPr lang="en-US" sz="1600">
                  <a:solidFill>
                    <a:srgbClr val="000000"/>
                  </a:solidFill>
                  <a:latin typeface="Arial" charset="0"/>
                </a:rPr>
                <a:t>control</a:t>
              </a:r>
            </a:p>
          </p:txBody>
        </p:sp>
        <p:sp>
          <p:nvSpPr>
            <p:cNvPr id="47117"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duration</a:t>
              </a:r>
            </a:p>
          </p:txBody>
        </p:sp>
        <p:sp>
          <p:nvSpPr>
            <p:cNvPr id="47118"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1</a:t>
              </a:r>
            </a:p>
          </p:txBody>
        </p:sp>
        <p:sp>
          <p:nvSpPr>
            <p:cNvPr id="47119"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2</a:t>
              </a:r>
            </a:p>
          </p:txBody>
        </p:sp>
        <p:sp>
          <p:nvSpPr>
            <p:cNvPr id="47120" name="Rectangle 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4</a:t>
              </a:r>
            </a:p>
          </p:txBody>
        </p:sp>
        <p:sp>
          <p:nvSpPr>
            <p:cNvPr id="47121"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3</a:t>
              </a:r>
            </a:p>
          </p:txBody>
        </p:sp>
        <p:sp>
          <p:nvSpPr>
            <p:cNvPr id="47122"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endParaRPr lang="nb-NO" sz="1600">
                <a:solidFill>
                  <a:srgbClr val="000000"/>
                </a:solidFill>
                <a:latin typeface="Arial" charset="0"/>
              </a:endParaRPr>
            </a:p>
          </p:txBody>
        </p:sp>
        <p:sp>
          <p:nvSpPr>
            <p:cNvPr id="47123"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payload</a:t>
              </a:r>
            </a:p>
          </p:txBody>
        </p:sp>
        <p:sp>
          <p:nvSpPr>
            <p:cNvPr id="47124" name="Rectangle 1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CRC</a:t>
              </a:r>
            </a:p>
          </p:txBody>
        </p:sp>
        <p:sp>
          <p:nvSpPr>
            <p:cNvPr id="47125" name="Text Box 12"/>
            <p:cNvSpPr txBox="1">
              <a:spLocks noChangeArrowheads="1"/>
            </p:cNvSpPr>
            <p:nvPr/>
          </p:nvSpPr>
          <p:spPr bwMode="auto">
            <a:xfrm>
              <a:off x="480"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7126" name="Text Box 13"/>
            <p:cNvSpPr txBox="1">
              <a:spLocks noChangeArrowheads="1"/>
            </p:cNvSpPr>
            <p:nvPr/>
          </p:nvSpPr>
          <p:spPr bwMode="auto">
            <a:xfrm>
              <a:off x="960"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7127" name="Text Box 14"/>
            <p:cNvSpPr txBox="1">
              <a:spLocks noChangeArrowheads="1"/>
            </p:cNvSpPr>
            <p:nvPr/>
          </p:nvSpPr>
          <p:spPr bwMode="auto">
            <a:xfrm>
              <a:off x="1536"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7128" name="Text Box 15"/>
            <p:cNvSpPr txBox="1">
              <a:spLocks noChangeArrowheads="1"/>
            </p:cNvSpPr>
            <p:nvPr/>
          </p:nvSpPr>
          <p:spPr bwMode="auto">
            <a:xfrm>
              <a:off x="2016"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7129" name="Text Box 16"/>
            <p:cNvSpPr txBox="1">
              <a:spLocks noChangeArrowheads="1"/>
            </p:cNvSpPr>
            <p:nvPr/>
          </p:nvSpPr>
          <p:spPr bwMode="auto">
            <a:xfrm>
              <a:off x="2544"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7130" name="Text Box 17"/>
            <p:cNvSpPr txBox="1">
              <a:spLocks noChangeArrowheads="1"/>
            </p:cNvSpPr>
            <p:nvPr/>
          </p:nvSpPr>
          <p:spPr bwMode="auto">
            <a:xfrm>
              <a:off x="3072"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7131" name="Text Box 18"/>
            <p:cNvSpPr txBox="1">
              <a:spLocks noChangeArrowheads="1"/>
            </p:cNvSpPr>
            <p:nvPr/>
          </p:nvSpPr>
          <p:spPr bwMode="auto">
            <a:xfrm>
              <a:off x="3638" y="887"/>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7132" name="Text Box 19"/>
            <p:cNvSpPr txBox="1">
              <a:spLocks noChangeArrowheads="1"/>
            </p:cNvSpPr>
            <p:nvPr/>
          </p:nvSpPr>
          <p:spPr bwMode="auto">
            <a:xfrm>
              <a:off x="4032" y="912"/>
              <a:ext cx="64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0 - 2312</a:t>
              </a:r>
            </a:p>
          </p:txBody>
        </p:sp>
        <p:sp>
          <p:nvSpPr>
            <p:cNvPr id="47133" name="Text Box 20"/>
            <p:cNvSpPr txBox="1">
              <a:spLocks noChangeArrowheads="1"/>
            </p:cNvSpPr>
            <p:nvPr/>
          </p:nvSpPr>
          <p:spPr bwMode="auto">
            <a:xfrm>
              <a:off x="4982" y="887"/>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4</a:t>
              </a:r>
            </a:p>
          </p:txBody>
        </p:sp>
        <p:sp>
          <p:nvSpPr>
            <p:cNvPr id="47134" name="Text Box 21"/>
            <p:cNvSpPr txBox="1">
              <a:spLocks noChangeArrowheads="1"/>
            </p:cNvSpPr>
            <p:nvPr/>
          </p:nvSpPr>
          <p:spPr bwMode="auto">
            <a:xfrm>
              <a:off x="2918" y="1142"/>
              <a:ext cx="500" cy="366"/>
            </a:xfrm>
            <a:prstGeom prst="rect">
              <a:avLst/>
            </a:prstGeom>
            <a:noFill/>
            <a:ln w="9525">
              <a:noFill/>
              <a:miter lim="800000"/>
              <a:headEnd/>
              <a:tailEnd/>
            </a:ln>
          </p:spPr>
          <p:txBody>
            <a:bodyPr wrap="none">
              <a:spAutoFit/>
            </a:bodyPr>
            <a:lstStyle/>
            <a:p>
              <a:pPr algn="ctr" eaLnBrk="1" hangingPunct="1"/>
              <a:r>
                <a:rPr lang="en-US" sz="1600">
                  <a:solidFill>
                    <a:srgbClr val="000000"/>
                  </a:solidFill>
                  <a:latin typeface="Arial" charset="0"/>
                </a:rPr>
                <a:t>seq</a:t>
              </a:r>
            </a:p>
            <a:p>
              <a:pPr algn="ctr" eaLnBrk="1" hangingPunct="1"/>
              <a:r>
                <a:rPr lang="en-US" sz="1600">
                  <a:solidFill>
                    <a:srgbClr val="000000"/>
                  </a:solidFill>
                  <a:latin typeface="Arial" charset="0"/>
                </a:rPr>
                <a:t>control</a:t>
              </a:r>
            </a:p>
          </p:txBody>
        </p:sp>
      </p:grpSp>
      <p:sp>
        <p:nvSpPr>
          <p:cNvPr id="47107" name="Rectangle 22"/>
          <p:cNvSpPr>
            <a:spLocks noGrp="1" noChangeArrowheads="1"/>
          </p:cNvSpPr>
          <p:nvPr>
            <p:ph type="title"/>
            <p:custDataLst>
              <p:tags r:id="rId3"/>
            </p:custDataLst>
          </p:nvPr>
        </p:nvSpPr>
        <p:spPr/>
        <p:txBody>
          <a:bodyPr>
            <a:normAutofit/>
          </a:bodyPr>
          <a:lstStyle/>
          <a:p>
            <a:r>
              <a:rPr lang="en-US" dirty="0"/>
              <a:t>802.11 frame: addressing</a:t>
            </a:r>
          </a:p>
        </p:txBody>
      </p:sp>
      <p:sp>
        <p:nvSpPr>
          <p:cNvPr id="47108" name="Text Box 23"/>
          <p:cNvSpPr txBox="1">
            <a:spLocks noChangeArrowheads="1"/>
          </p:cNvSpPr>
          <p:nvPr>
            <p:custDataLst>
              <p:tags r:id="rId4"/>
            </p:custDataLst>
          </p:nvPr>
        </p:nvSpPr>
        <p:spPr bwMode="auto">
          <a:xfrm>
            <a:off x="2347914" y="4719639"/>
            <a:ext cx="2749471" cy="923330"/>
          </a:xfrm>
          <a:prstGeom prst="rect">
            <a:avLst/>
          </a:prstGeom>
          <a:noFill/>
          <a:ln w="9525">
            <a:noFill/>
            <a:miter lim="800000"/>
            <a:headEnd/>
            <a:tailEnd/>
          </a:ln>
        </p:spPr>
        <p:txBody>
          <a:bodyPr wrap="none">
            <a:spAutoFit/>
          </a:bodyPr>
          <a:lstStyle/>
          <a:p>
            <a:r>
              <a:rPr lang="en-US" dirty="0">
                <a:solidFill>
                  <a:srgbClr val="FF0000"/>
                </a:solidFill>
              </a:rPr>
              <a:t>Address 2:</a:t>
            </a:r>
            <a:r>
              <a:rPr lang="en-US" dirty="0">
                <a:solidFill>
                  <a:srgbClr val="000000"/>
                </a:solidFill>
              </a:rPr>
              <a:t> MAC address</a:t>
            </a:r>
          </a:p>
          <a:p>
            <a:r>
              <a:rPr lang="en-US" dirty="0">
                <a:solidFill>
                  <a:srgbClr val="000000"/>
                </a:solidFill>
              </a:rPr>
              <a:t>to host or AP</a:t>
            </a:r>
          </a:p>
          <a:p>
            <a:r>
              <a:rPr lang="en-US" dirty="0">
                <a:solidFill>
                  <a:srgbClr val="000000"/>
                </a:solidFill>
              </a:rPr>
              <a:t>which sends the frame</a:t>
            </a:r>
          </a:p>
        </p:txBody>
      </p:sp>
      <p:sp>
        <p:nvSpPr>
          <p:cNvPr id="47109" name="Line 24"/>
          <p:cNvSpPr>
            <a:spLocks noChangeShapeType="1"/>
          </p:cNvSpPr>
          <p:nvPr>
            <p:custDataLst>
              <p:tags r:id="rId5"/>
            </p:custDataLst>
          </p:nvPr>
        </p:nvSpPr>
        <p:spPr bwMode="auto">
          <a:xfrm flipV="1">
            <a:off x="2498726" y="2835275"/>
            <a:ext cx="1235075" cy="730250"/>
          </a:xfrm>
          <a:prstGeom prst="line">
            <a:avLst/>
          </a:prstGeom>
          <a:noFill/>
          <a:ln w="190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7110" name="Line 25"/>
          <p:cNvSpPr>
            <a:spLocks noChangeShapeType="1"/>
          </p:cNvSpPr>
          <p:nvPr>
            <p:custDataLst>
              <p:tags r:id="rId6"/>
            </p:custDataLst>
          </p:nvPr>
        </p:nvSpPr>
        <p:spPr bwMode="auto">
          <a:xfrm flipH="1" flipV="1">
            <a:off x="4710113" y="2849563"/>
            <a:ext cx="44450" cy="1873250"/>
          </a:xfrm>
          <a:prstGeom prst="line">
            <a:avLst/>
          </a:prstGeom>
          <a:noFill/>
          <a:ln w="190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7111" name="Text Box 26"/>
          <p:cNvSpPr txBox="1">
            <a:spLocks noChangeArrowheads="1"/>
          </p:cNvSpPr>
          <p:nvPr>
            <p:custDataLst>
              <p:tags r:id="rId7"/>
            </p:custDataLst>
          </p:nvPr>
        </p:nvSpPr>
        <p:spPr bwMode="auto">
          <a:xfrm>
            <a:off x="1798639" y="3486150"/>
            <a:ext cx="3005951" cy="923330"/>
          </a:xfrm>
          <a:prstGeom prst="rect">
            <a:avLst/>
          </a:prstGeom>
          <a:noFill/>
          <a:ln w="9525">
            <a:noFill/>
            <a:miter lim="800000"/>
            <a:headEnd/>
            <a:tailEnd/>
          </a:ln>
        </p:spPr>
        <p:txBody>
          <a:bodyPr wrap="none">
            <a:spAutoFit/>
          </a:bodyPr>
          <a:lstStyle/>
          <a:p>
            <a:r>
              <a:rPr lang="en-US" dirty="0">
                <a:solidFill>
                  <a:srgbClr val="FF0000"/>
                </a:solidFill>
              </a:rPr>
              <a:t>Address 1:</a:t>
            </a:r>
            <a:r>
              <a:rPr lang="en-US" dirty="0">
                <a:solidFill>
                  <a:srgbClr val="000000"/>
                </a:solidFill>
              </a:rPr>
              <a:t> MAC address</a:t>
            </a:r>
          </a:p>
          <a:p>
            <a:r>
              <a:rPr lang="en-US" dirty="0">
                <a:solidFill>
                  <a:srgbClr val="000000"/>
                </a:solidFill>
              </a:rPr>
              <a:t>to host or AP</a:t>
            </a:r>
          </a:p>
          <a:p>
            <a:r>
              <a:rPr lang="en-US" dirty="0">
                <a:solidFill>
                  <a:srgbClr val="000000"/>
                </a:solidFill>
              </a:rPr>
              <a:t>which will receive the frame</a:t>
            </a:r>
          </a:p>
        </p:txBody>
      </p:sp>
      <p:sp>
        <p:nvSpPr>
          <p:cNvPr id="47112" name="Line 27"/>
          <p:cNvSpPr>
            <a:spLocks noChangeShapeType="1"/>
          </p:cNvSpPr>
          <p:nvPr>
            <p:custDataLst>
              <p:tags r:id="rId8"/>
            </p:custDataLst>
          </p:nvPr>
        </p:nvSpPr>
        <p:spPr bwMode="auto">
          <a:xfrm flipH="1" flipV="1">
            <a:off x="5502275" y="2879726"/>
            <a:ext cx="609600" cy="836613"/>
          </a:xfrm>
          <a:prstGeom prst="line">
            <a:avLst/>
          </a:prstGeom>
          <a:noFill/>
          <a:ln w="190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7113" name="Text Box 28"/>
          <p:cNvSpPr txBox="1">
            <a:spLocks noChangeArrowheads="1"/>
          </p:cNvSpPr>
          <p:nvPr>
            <p:custDataLst>
              <p:tags r:id="rId9"/>
            </p:custDataLst>
          </p:nvPr>
        </p:nvSpPr>
        <p:spPr bwMode="auto">
          <a:xfrm>
            <a:off x="5122864" y="3851275"/>
            <a:ext cx="3049587" cy="915988"/>
          </a:xfrm>
          <a:prstGeom prst="rect">
            <a:avLst/>
          </a:prstGeom>
          <a:noFill/>
          <a:ln w="9525">
            <a:noFill/>
            <a:miter lim="800000"/>
            <a:headEnd/>
            <a:tailEnd/>
          </a:ln>
        </p:spPr>
        <p:txBody>
          <a:bodyPr>
            <a:spAutoFit/>
          </a:bodyPr>
          <a:lstStyle/>
          <a:p>
            <a:r>
              <a:rPr lang="en-US" dirty="0">
                <a:solidFill>
                  <a:srgbClr val="FF0000"/>
                </a:solidFill>
              </a:rPr>
              <a:t>Address 3:</a:t>
            </a:r>
            <a:r>
              <a:rPr lang="en-US" dirty="0">
                <a:solidFill>
                  <a:srgbClr val="000000"/>
                </a:solidFill>
              </a:rPr>
              <a:t> MAC address</a:t>
            </a:r>
          </a:p>
          <a:p>
            <a:r>
              <a:rPr lang="en-US" dirty="0">
                <a:solidFill>
                  <a:srgbClr val="000000"/>
                </a:solidFill>
              </a:rPr>
              <a:t>to the router interface to which the AP is connected</a:t>
            </a:r>
          </a:p>
        </p:txBody>
      </p:sp>
      <p:sp>
        <p:nvSpPr>
          <p:cNvPr id="47114" name="Text Box 29"/>
          <p:cNvSpPr txBox="1">
            <a:spLocks noChangeArrowheads="1"/>
          </p:cNvSpPr>
          <p:nvPr>
            <p:custDataLst>
              <p:tags r:id="rId10"/>
            </p:custDataLst>
          </p:nvPr>
        </p:nvSpPr>
        <p:spPr bwMode="auto">
          <a:xfrm>
            <a:off x="7362826" y="3071813"/>
            <a:ext cx="2606675" cy="641350"/>
          </a:xfrm>
          <a:prstGeom prst="rect">
            <a:avLst/>
          </a:prstGeom>
          <a:noFill/>
          <a:ln w="9525">
            <a:noFill/>
            <a:miter lim="800000"/>
            <a:headEnd/>
            <a:tailEnd/>
          </a:ln>
        </p:spPr>
        <p:txBody>
          <a:bodyPr>
            <a:spAutoFit/>
          </a:bodyPr>
          <a:lstStyle/>
          <a:p>
            <a:r>
              <a:rPr lang="en-US" dirty="0">
                <a:solidFill>
                  <a:srgbClr val="FF0000"/>
                </a:solidFill>
              </a:rPr>
              <a:t>Address 3:</a:t>
            </a:r>
            <a:r>
              <a:rPr lang="en-US" dirty="0">
                <a:solidFill>
                  <a:srgbClr val="000000"/>
                </a:solidFill>
              </a:rPr>
              <a:t> used only in ad hoc mode</a:t>
            </a:r>
          </a:p>
        </p:txBody>
      </p:sp>
      <p:sp>
        <p:nvSpPr>
          <p:cNvPr id="47115" name="Line 30"/>
          <p:cNvSpPr>
            <a:spLocks noChangeShapeType="1"/>
          </p:cNvSpPr>
          <p:nvPr>
            <p:custDataLst>
              <p:tags r:id="rId11"/>
            </p:custDataLst>
          </p:nvPr>
        </p:nvSpPr>
        <p:spPr bwMode="auto">
          <a:xfrm flipH="1" flipV="1">
            <a:off x="7118351" y="2833688"/>
            <a:ext cx="290513" cy="379412"/>
          </a:xfrm>
          <a:prstGeom prst="line">
            <a:avLst/>
          </a:prstGeom>
          <a:noFill/>
          <a:ln w="190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32" name="Slide Number Placeholder 4">
            <a:extLst>
              <a:ext uri="{FF2B5EF4-FFF2-40B4-BE49-F238E27FC236}">
                <a16:creationId xmlns:a16="http://schemas.microsoft.com/office/drawing/2014/main" id="{F4572C33-2115-4047-9619-6E3B9715B646}"/>
              </a:ext>
            </a:extLst>
          </p:cNvPr>
          <p:cNvSpPr>
            <a:spLocks noGrp="1"/>
          </p:cNvSpPr>
          <p:nvPr>
            <p:ph type="sldNum" sz="quarter" idx="12"/>
            <p:custDataLst>
              <p:tags r:id="rId12"/>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81</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5962478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Oval 2"/>
          <p:cNvSpPr>
            <a:spLocks noChangeArrowheads="1"/>
          </p:cNvSpPr>
          <p:nvPr>
            <p:custDataLst>
              <p:tags r:id="rId2"/>
            </p:custDataLst>
          </p:nvPr>
        </p:nvSpPr>
        <p:spPr bwMode="auto">
          <a:xfrm>
            <a:off x="3125789" y="1216025"/>
            <a:ext cx="2454275" cy="2374900"/>
          </a:xfrm>
          <a:prstGeom prst="ellipse">
            <a:avLst/>
          </a:prstGeom>
          <a:solidFill>
            <a:srgbClr val="66CCFF"/>
          </a:solidFill>
          <a:ln w="9525">
            <a:no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103" name="Line 3"/>
          <p:cNvSpPr>
            <a:spLocks noChangeShapeType="1"/>
          </p:cNvSpPr>
          <p:nvPr>
            <p:custDataLst>
              <p:tags r:id="rId3"/>
            </p:custDataLst>
          </p:nvPr>
        </p:nvSpPr>
        <p:spPr bwMode="auto">
          <a:xfrm>
            <a:off x="5105400" y="2728913"/>
            <a:ext cx="1219200" cy="0"/>
          </a:xfrm>
          <a:prstGeom prst="line">
            <a:avLst/>
          </a:prstGeom>
          <a:noFill/>
          <a:ln w="9525">
            <a:solidFill>
              <a:schemeClr val="tx1"/>
            </a:solidFill>
            <a:round/>
            <a:headEnd/>
            <a:tailEnd/>
          </a:ln>
        </p:spPr>
        <p:txBody>
          <a:bodyPr/>
          <a:lstStyle/>
          <a:p>
            <a:pPr eaLnBrk="1" hangingPunct="1"/>
            <a:endParaRPr lang="nb-NO" sz="2400">
              <a:solidFill>
                <a:srgbClr val="000000"/>
              </a:solidFill>
              <a:latin typeface="Times New Roman" pitchFamily="18" charset="0"/>
            </a:endParaRPr>
          </a:p>
        </p:txBody>
      </p:sp>
      <p:sp>
        <p:nvSpPr>
          <p:cNvPr id="4104" name="Line 4"/>
          <p:cNvSpPr>
            <a:spLocks noChangeShapeType="1"/>
          </p:cNvSpPr>
          <p:nvPr>
            <p:custDataLst>
              <p:tags r:id="rId4"/>
            </p:custDataLst>
          </p:nvPr>
        </p:nvSpPr>
        <p:spPr bwMode="auto">
          <a:xfrm flipV="1">
            <a:off x="6781800" y="2271713"/>
            <a:ext cx="914400" cy="381000"/>
          </a:xfrm>
          <a:prstGeom prst="line">
            <a:avLst/>
          </a:prstGeom>
          <a:noFill/>
          <a:ln w="9525">
            <a:solidFill>
              <a:schemeClr val="tx1"/>
            </a:solidFill>
            <a:round/>
            <a:headEnd/>
            <a:tailEnd/>
          </a:ln>
        </p:spPr>
        <p:txBody>
          <a:bodyPr/>
          <a:lstStyle/>
          <a:p>
            <a:pPr eaLnBrk="1" hangingPunct="1"/>
            <a:endParaRPr lang="nb-NO" sz="2400">
              <a:solidFill>
                <a:srgbClr val="000000"/>
              </a:solidFill>
              <a:latin typeface="Times New Roman" pitchFamily="18" charset="0"/>
            </a:endParaRPr>
          </a:p>
        </p:txBody>
      </p:sp>
      <p:grpSp>
        <p:nvGrpSpPr>
          <p:cNvPr id="2" name="Group 5"/>
          <p:cNvGrpSpPr>
            <a:grpSpLocks/>
          </p:cNvGrpSpPr>
          <p:nvPr>
            <p:custDataLst>
              <p:tags r:id="rId5"/>
            </p:custDataLst>
          </p:nvPr>
        </p:nvGrpSpPr>
        <p:grpSpPr bwMode="auto">
          <a:xfrm>
            <a:off x="7543800" y="1433514"/>
            <a:ext cx="2362200" cy="1762125"/>
            <a:chOff x="3744" y="1392"/>
            <a:chExt cx="1488" cy="1110"/>
          </a:xfrm>
        </p:grpSpPr>
        <p:sp>
          <p:nvSpPr>
            <p:cNvPr id="4206" name="Freeform 6"/>
            <p:cNvSpPr>
              <a:spLocks/>
            </p:cNvSpPr>
            <p:nvPr/>
          </p:nvSpPr>
          <p:spPr bwMode="auto">
            <a:xfrm>
              <a:off x="3744" y="1392"/>
              <a:ext cx="1488" cy="1110"/>
            </a:xfrm>
            <a:custGeom>
              <a:avLst/>
              <a:gdLst>
                <a:gd name="T0" fmla="*/ 19 w 2135"/>
                <a:gd name="T1" fmla="*/ 435 h 1662"/>
                <a:gd name="T2" fmla="*/ 73 w 2135"/>
                <a:gd name="T3" fmla="*/ 51 h 1662"/>
                <a:gd name="T4" fmla="*/ 458 w 2135"/>
                <a:gd name="T5" fmla="*/ 131 h 1662"/>
                <a:gd name="T6" fmla="*/ 843 w 2135"/>
                <a:gd name="T7" fmla="*/ 67 h 1662"/>
                <a:gd name="T8" fmla="*/ 1395 w 2135"/>
                <a:gd name="T9" fmla="*/ 271 h 1662"/>
                <a:gd name="T10" fmla="*/ 1403 w 2135"/>
                <a:gd name="T11" fmla="*/ 764 h 1662"/>
                <a:gd name="T12" fmla="*/ 1102 w 2135"/>
                <a:gd name="T13" fmla="*/ 1069 h 1662"/>
                <a:gd name="T14" fmla="*/ 567 w 2135"/>
                <a:gd name="T15" fmla="*/ 1012 h 1662"/>
                <a:gd name="T16" fmla="*/ 349 w 2135"/>
                <a:gd name="T17" fmla="*/ 848 h 1662"/>
                <a:gd name="T18" fmla="*/ 128 w 2135"/>
                <a:gd name="T19" fmla="*/ 712 h 1662"/>
                <a:gd name="T20" fmla="*/ 19 w 2135"/>
                <a:gd name="T21" fmla="*/ 435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207" name="Text Box 7"/>
            <p:cNvSpPr txBox="1">
              <a:spLocks noChangeArrowheads="1"/>
            </p:cNvSpPr>
            <p:nvPr/>
          </p:nvSpPr>
          <p:spPr bwMode="auto">
            <a:xfrm>
              <a:off x="4128" y="1776"/>
              <a:ext cx="609" cy="233"/>
            </a:xfrm>
            <a:prstGeom prst="rect">
              <a:avLst/>
            </a:prstGeom>
            <a:noFill/>
            <a:ln w="9525">
              <a:noFill/>
              <a:miter lim="800000"/>
              <a:headEnd/>
              <a:tailEnd/>
            </a:ln>
          </p:spPr>
          <p:txBody>
            <a:bodyPr wrap="none">
              <a:spAutoFit/>
            </a:bodyPr>
            <a:lstStyle/>
            <a:p>
              <a:pPr eaLnBrk="1" hangingPunct="1"/>
              <a:r>
                <a:rPr lang="en-US" dirty="0">
                  <a:solidFill>
                    <a:srgbClr val="000000"/>
                  </a:solidFill>
                </a:rPr>
                <a:t>Internet</a:t>
              </a:r>
            </a:p>
          </p:txBody>
        </p:sp>
      </p:grpSp>
      <p:grpSp>
        <p:nvGrpSpPr>
          <p:cNvPr id="3" name="Group 8"/>
          <p:cNvGrpSpPr>
            <a:grpSpLocks/>
          </p:cNvGrpSpPr>
          <p:nvPr>
            <p:custDataLst>
              <p:tags r:id="rId6"/>
            </p:custDataLst>
          </p:nvPr>
        </p:nvGrpSpPr>
        <p:grpSpPr bwMode="auto">
          <a:xfrm>
            <a:off x="6223000" y="2284413"/>
            <a:ext cx="787400" cy="525462"/>
            <a:chOff x="2960" y="1439"/>
            <a:chExt cx="496" cy="331"/>
          </a:xfrm>
        </p:grpSpPr>
        <p:grpSp>
          <p:nvGrpSpPr>
            <p:cNvPr id="4" name="Group 9"/>
            <p:cNvGrpSpPr>
              <a:grpSpLocks/>
            </p:cNvGrpSpPr>
            <p:nvPr/>
          </p:nvGrpSpPr>
          <p:grpSpPr bwMode="auto">
            <a:xfrm>
              <a:off x="3024" y="1623"/>
              <a:ext cx="315" cy="147"/>
              <a:chOff x="3600" y="219"/>
              <a:chExt cx="360" cy="175"/>
            </a:xfrm>
          </p:grpSpPr>
          <p:sp>
            <p:nvSpPr>
              <p:cNvPr id="4193"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194" name="Line 1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195" name="Line 1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196" name="Rectangle 1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nb-NO" sz="2400">
                  <a:solidFill>
                    <a:srgbClr val="000000"/>
                  </a:solidFill>
                  <a:latin typeface="Times New Roman" pitchFamily="18" charset="0"/>
                </a:endParaRPr>
              </a:p>
            </p:txBody>
          </p:sp>
          <p:sp>
            <p:nvSpPr>
              <p:cNvPr id="4197"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grpSp>
            <p:nvGrpSpPr>
              <p:cNvPr id="5" name="Group 15"/>
              <p:cNvGrpSpPr>
                <a:grpSpLocks/>
              </p:cNvGrpSpPr>
              <p:nvPr/>
            </p:nvGrpSpPr>
            <p:grpSpPr bwMode="auto">
              <a:xfrm>
                <a:off x="3686" y="244"/>
                <a:ext cx="177" cy="66"/>
                <a:chOff x="2848" y="848"/>
                <a:chExt cx="140" cy="98"/>
              </a:xfrm>
            </p:grpSpPr>
            <p:sp>
              <p:nvSpPr>
                <p:cNvPr id="4203"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204"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205"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grpSp>
          <p:grpSp>
            <p:nvGrpSpPr>
              <p:cNvPr id="6" name="Group 19"/>
              <p:cNvGrpSpPr>
                <a:grpSpLocks/>
              </p:cNvGrpSpPr>
              <p:nvPr/>
            </p:nvGrpSpPr>
            <p:grpSpPr bwMode="auto">
              <a:xfrm flipV="1">
                <a:off x="3686" y="243"/>
                <a:ext cx="177" cy="66"/>
                <a:chOff x="2848" y="848"/>
                <a:chExt cx="140" cy="98"/>
              </a:xfrm>
            </p:grpSpPr>
            <p:sp>
              <p:nvSpPr>
                <p:cNvPr id="4200"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201"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sp>
              <p:nvSpPr>
                <p:cNvPr id="4202"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endParaRPr lang="nb-NO" sz="2400">
                    <a:solidFill>
                      <a:srgbClr val="000000"/>
                    </a:solidFill>
                    <a:latin typeface="Times New Roman" pitchFamily="18" charset="0"/>
                  </a:endParaRPr>
                </a:p>
              </p:txBody>
            </p:sp>
          </p:grpSp>
        </p:grpSp>
        <p:sp>
          <p:nvSpPr>
            <p:cNvPr id="4192" name="Text Box 23"/>
            <p:cNvSpPr txBox="1">
              <a:spLocks noChangeArrowheads="1"/>
            </p:cNvSpPr>
            <p:nvPr/>
          </p:nvSpPr>
          <p:spPr bwMode="auto">
            <a:xfrm>
              <a:off x="2960" y="1439"/>
              <a:ext cx="496" cy="233"/>
            </a:xfrm>
            <a:prstGeom prst="rect">
              <a:avLst/>
            </a:prstGeom>
            <a:noFill/>
            <a:ln w="9525">
              <a:noFill/>
              <a:miter lim="800000"/>
              <a:headEnd/>
              <a:tailEnd/>
            </a:ln>
          </p:spPr>
          <p:txBody>
            <a:bodyPr wrap="none">
              <a:spAutoFit/>
            </a:bodyPr>
            <a:lstStyle/>
            <a:p>
              <a:pPr eaLnBrk="1" hangingPunct="1"/>
              <a:r>
                <a:rPr lang="en-US">
                  <a:solidFill>
                    <a:srgbClr val="000000"/>
                  </a:solidFill>
                </a:rPr>
                <a:t>router</a:t>
              </a:r>
            </a:p>
          </p:txBody>
        </p:sp>
      </p:grpSp>
      <p:grpSp>
        <p:nvGrpSpPr>
          <p:cNvPr id="7" name="Group 24"/>
          <p:cNvGrpSpPr>
            <a:grpSpLocks/>
          </p:cNvGrpSpPr>
          <p:nvPr>
            <p:custDataLst>
              <p:tags r:id="rId7"/>
            </p:custDataLst>
          </p:nvPr>
        </p:nvGrpSpPr>
        <p:grpSpPr bwMode="auto">
          <a:xfrm>
            <a:off x="4546600" y="2157414"/>
            <a:ext cx="935038" cy="1042987"/>
            <a:chOff x="1952" y="1032"/>
            <a:chExt cx="589" cy="657"/>
          </a:xfrm>
        </p:grpSpPr>
        <p:sp>
          <p:nvSpPr>
            <p:cNvPr id="4171" name="Text Box 25"/>
            <p:cNvSpPr txBox="1">
              <a:spLocks noChangeArrowheads="1"/>
            </p:cNvSpPr>
            <p:nvPr/>
          </p:nvSpPr>
          <p:spPr bwMode="auto">
            <a:xfrm>
              <a:off x="2080" y="1456"/>
              <a:ext cx="310" cy="233"/>
            </a:xfrm>
            <a:prstGeom prst="rect">
              <a:avLst/>
            </a:prstGeom>
            <a:noFill/>
            <a:ln w="9525">
              <a:noFill/>
              <a:miter lim="800000"/>
              <a:headEnd/>
              <a:tailEnd/>
            </a:ln>
          </p:spPr>
          <p:txBody>
            <a:bodyPr wrap="none">
              <a:spAutoFit/>
            </a:bodyPr>
            <a:lstStyle/>
            <a:p>
              <a:pPr eaLnBrk="1" hangingPunct="1"/>
              <a:r>
                <a:rPr lang="en-US">
                  <a:solidFill>
                    <a:srgbClr val="008000"/>
                  </a:solidFill>
                </a:rPr>
                <a:t>AP</a:t>
              </a:r>
            </a:p>
          </p:txBody>
        </p:sp>
        <p:grpSp>
          <p:nvGrpSpPr>
            <p:cNvPr id="8" name="Group 26"/>
            <p:cNvGrpSpPr>
              <a:grpSpLocks/>
            </p:cNvGrpSpPr>
            <p:nvPr/>
          </p:nvGrpSpPr>
          <p:grpSpPr bwMode="auto">
            <a:xfrm>
              <a:off x="1952" y="1032"/>
              <a:ext cx="589" cy="440"/>
              <a:chOff x="1160" y="2192"/>
              <a:chExt cx="589" cy="440"/>
            </a:xfrm>
          </p:grpSpPr>
          <p:pic>
            <p:nvPicPr>
              <p:cNvPr id="4173" name="Picture 27" descr="31u_bnrz[1]"/>
              <p:cNvPicPr>
                <a:picLocks noChangeAspect="1" noChangeArrowheads="1"/>
              </p:cNvPicPr>
              <p:nvPr/>
            </p:nvPicPr>
            <p:blipFill>
              <a:blip r:embed="rId18" cstate="print"/>
              <a:srcRect/>
              <a:stretch>
                <a:fillRect/>
              </a:stretch>
            </p:blipFill>
            <p:spPr bwMode="auto">
              <a:xfrm rot="-5400000">
                <a:off x="1349" y="2458"/>
                <a:ext cx="212" cy="135"/>
              </a:xfrm>
              <a:prstGeom prst="rect">
                <a:avLst/>
              </a:prstGeom>
              <a:noFill/>
              <a:ln w="9525">
                <a:noFill/>
                <a:miter lim="800000"/>
                <a:headEnd/>
                <a:tailEnd/>
              </a:ln>
            </p:spPr>
          </p:pic>
          <p:sp>
            <p:nvSpPr>
              <p:cNvPr id="4174" name="AutoShape 28"/>
              <p:cNvSpPr>
                <a:spLocks noChangeAspect="1" noChangeArrowheads="1" noTextEdit="1"/>
              </p:cNvSpPr>
              <p:nvPr/>
            </p:nvSpPr>
            <p:spPr bwMode="auto">
              <a:xfrm>
                <a:off x="1160" y="2192"/>
                <a:ext cx="589" cy="220"/>
              </a:xfrm>
              <a:prstGeom prst="rect">
                <a:avLst/>
              </a:prstGeom>
              <a:noFill/>
              <a:ln w="9525">
                <a:noFill/>
                <a:miter lim="800000"/>
                <a:headEnd/>
                <a:tailEnd/>
              </a:ln>
            </p:spPr>
            <p:txBody>
              <a:bodyPr/>
              <a:lstStyle/>
              <a:p>
                <a:pPr eaLnBrk="1" hangingPunct="1"/>
                <a:endParaRPr lang="nb-NO" sz="2400">
                  <a:solidFill>
                    <a:srgbClr val="000000"/>
                  </a:solidFill>
                  <a:latin typeface="Times New Roman" pitchFamily="18" charset="0"/>
                </a:endParaRPr>
              </a:p>
            </p:txBody>
          </p:sp>
          <p:sp>
            <p:nvSpPr>
              <p:cNvPr id="4175" name="Freeform 29"/>
              <p:cNvSpPr>
                <a:spLocks/>
              </p:cNvSpPr>
              <p:nvPr/>
            </p:nvSpPr>
            <p:spPr bwMode="auto">
              <a:xfrm>
                <a:off x="1283" y="2231"/>
                <a:ext cx="83" cy="102"/>
              </a:xfrm>
              <a:custGeom>
                <a:avLst/>
                <a:gdLst>
                  <a:gd name="T0" fmla="*/ 29 w 247"/>
                  <a:gd name="T1" fmla="*/ 13 h 203"/>
                  <a:gd name="T2" fmla="*/ 23 w 247"/>
                  <a:gd name="T3" fmla="*/ 17 h 203"/>
                  <a:gd name="T4" fmla="*/ 17 w 247"/>
                  <a:gd name="T5" fmla="*/ 22 h 203"/>
                  <a:gd name="T6" fmla="*/ 13 w 247"/>
                  <a:gd name="T7" fmla="*/ 28 h 203"/>
                  <a:gd name="T8" fmla="*/ 8 w 247"/>
                  <a:gd name="T9" fmla="*/ 34 h 203"/>
                  <a:gd name="T10" fmla="*/ 5 w 247"/>
                  <a:gd name="T11" fmla="*/ 40 h 203"/>
                  <a:gd name="T12" fmla="*/ 2 w 247"/>
                  <a:gd name="T13" fmla="*/ 47 h 203"/>
                  <a:gd name="T14" fmla="*/ 1 w 247"/>
                  <a:gd name="T15" fmla="*/ 55 h 203"/>
                  <a:gd name="T16" fmla="*/ 0 w 247"/>
                  <a:gd name="T17" fmla="*/ 62 h 203"/>
                  <a:gd name="T18" fmla="*/ 1 w 247"/>
                  <a:gd name="T19" fmla="*/ 73 h 203"/>
                  <a:gd name="T20" fmla="*/ 5 w 247"/>
                  <a:gd name="T21" fmla="*/ 82 h 203"/>
                  <a:gd name="T22" fmla="*/ 11 w 247"/>
                  <a:gd name="T23" fmla="*/ 89 h 203"/>
                  <a:gd name="T24" fmla="*/ 18 w 247"/>
                  <a:gd name="T25" fmla="*/ 95 h 203"/>
                  <a:gd name="T26" fmla="*/ 27 w 247"/>
                  <a:gd name="T27" fmla="*/ 99 h 203"/>
                  <a:gd name="T28" fmla="*/ 37 w 247"/>
                  <a:gd name="T29" fmla="*/ 101 h 203"/>
                  <a:gd name="T30" fmla="*/ 46 w 247"/>
                  <a:gd name="T31" fmla="*/ 102 h 203"/>
                  <a:gd name="T32" fmla="*/ 55 w 247"/>
                  <a:gd name="T33" fmla="*/ 100 h 203"/>
                  <a:gd name="T34" fmla="*/ 57 w 247"/>
                  <a:gd name="T35" fmla="*/ 100 h 203"/>
                  <a:gd name="T36" fmla="*/ 59 w 247"/>
                  <a:gd name="T37" fmla="*/ 99 h 203"/>
                  <a:gd name="T38" fmla="*/ 61 w 247"/>
                  <a:gd name="T39" fmla="*/ 98 h 203"/>
                  <a:gd name="T40" fmla="*/ 61 w 247"/>
                  <a:gd name="T41" fmla="*/ 96 h 203"/>
                  <a:gd name="T42" fmla="*/ 60 w 247"/>
                  <a:gd name="T43" fmla="*/ 93 h 203"/>
                  <a:gd name="T44" fmla="*/ 58 w 247"/>
                  <a:gd name="T45" fmla="*/ 91 h 203"/>
                  <a:gd name="T46" fmla="*/ 56 w 247"/>
                  <a:gd name="T47" fmla="*/ 89 h 203"/>
                  <a:gd name="T48" fmla="*/ 54 w 247"/>
                  <a:gd name="T49" fmla="*/ 88 h 203"/>
                  <a:gd name="T50" fmla="*/ 49 w 247"/>
                  <a:gd name="T51" fmla="*/ 87 h 203"/>
                  <a:gd name="T52" fmla="*/ 44 w 247"/>
                  <a:gd name="T53" fmla="*/ 86 h 203"/>
                  <a:gd name="T54" fmla="*/ 39 w 247"/>
                  <a:gd name="T55" fmla="*/ 85 h 203"/>
                  <a:gd name="T56" fmla="*/ 35 w 247"/>
                  <a:gd name="T57" fmla="*/ 84 h 203"/>
                  <a:gd name="T58" fmla="*/ 30 w 247"/>
                  <a:gd name="T59" fmla="*/ 82 h 203"/>
                  <a:gd name="T60" fmla="*/ 26 w 247"/>
                  <a:gd name="T61" fmla="*/ 80 h 203"/>
                  <a:gd name="T62" fmla="*/ 22 w 247"/>
                  <a:gd name="T63" fmla="*/ 77 h 203"/>
                  <a:gd name="T64" fmla="*/ 18 w 247"/>
                  <a:gd name="T65" fmla="*/ 73 h 203"/>
                  <a:gd name="T66" fmla="*/ 16 w 247"/>
                  <a:gd name="T67" fmla="*/ 56 h 203"/>
                  <a:gd name="T68" fmla="*/ 20 w 247"/>
                  <a:gd name="T69" fmla="*/ 42 h 203"/>
                  <a:gd name="T70" fmla="*/ 28 w 247"/>
                  <a:gd name="T71" fmla="*/ 31 h 203"/>
                  <a:gd name="T72" fmla="*/ 39 w 247"/>
                  <a:gd name="T73" fmla="*/ 22 h 203"/>
                  <a:gd name="T74" fmla="*/ 51 w 247"/>
                  <a:gd name="T75" fmla="*/ 15 h 203"/>
                  <a:gd name="T76" fmla="*/ 63 w 247"/>
                  <a:gd name="T77" fmla="*/ 10 h 203"/>
                  <a:gd name="T78" fmla="*/ 74 w 247"/>
                  <a:gd name="T79" fmla="*/ 6 h 203"/>
                  <a:gd name="T80" fmla="*/ 83 w 247"/>
                  <a:gd name="T81" fmla="*/ 2 h 203"/>
                  <a:gd name="T82" fmla="*/ 78 w 247"/>
                  <a:gd name="T83" fmla="*/ 1 h 203"/>
                  <a:gd name="T84" fmla="*/ 72 w 247"/>
                  <a:gd name="T85" fmla="*/ 0 h 203"/>
                  <a:gd name="T86" fmla="*/ 65 w 247"/>
                  <a:gd name="T87" fmla="*/ 1 h 203"/>
                  <a:gd name="T88" fmla="*/ 57 w 247"/>
                  <a:gd name="T89" fmla="*/ 2 h 203"/>
                  <a:gd name="T90" fmla="*/ 50 w 247"/>
                  <a:gd name="T91" fmla="*/ 5 h 203"/>
                  <a:gd name="T92" fmla="*/ 43 w 247"/>
                  <a:gd name="T93" fmla="*/ 7 h 203"/>
                  <a:gd name="T94" fmla="*/ 36 w 247"/>
                  <a:gd name="T95" fmla="*/ 10 h 203"/>
                  <a:gd name="T96" fmla="*/ 29 w 247"/>
                  <a:gd name="T97" fmla="*/ 13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76" name="Freeform 30"/>
              <p:cNvSpPr>
                <a:spLocks/>
              </p:cNvSpPr>
              <p:nvPr/>
            </p:nvSpPr>
            <p:spPr bwMode="auto">
              <a:xfrm>
                <a:off x="1424" y="2230"/>
                <a:ext cx="52" cy="79"/>
              </a:xfrm>
              <a:custGeom>
                <a:avLst/>
                <a:gdLst>
                  <a:gd name="T0" fmla="*/ 44 w 158"/>
                  <a:gd name="T1" fmla="*/ 26 h 158"/>
                  <a:gd name="T2" fmla="*/ 46 w 158"/>
                  <a:gd name="T3" fmla="*/ 34 h 158"/>
                  <a:gd name="T4" fmla="*/ 45 w 158"/>
                  <a:gd name="T5" fmla="*/ 41 h 158"/>
                  <a:gd name="T6" fmla="*/ 42 w 158"/>
                  <a:gd name="T7" fmla="*/ 47 h 158"/>
                  <a:gd name="T8" fmla="*/ 37 w 158"/>
                  <a:gd name="T9" fmla="*/ 53 h 158"/>
                  <a:gd name="T10" fmla="*/ 31 w 158"/>
                  <a:gd name="T11" fmla="*/ 58 h 158"/>
                  <a:gd name="T12" fmla="*/ 25 w 158"/>
                  <a:gd name="T13" fmla="*/ 63 h 158"/>
                  <a:gd name="T14" fmla="*/ 18 w 158"/>
                  <a:gd name="T15" fmla="*/ 68 h 158"/>
                  <a:gd name="T16" fmla="*/ 12 w 158"/>
                  <a:gd name="T17" fmla="*/ 72 h 158"/>
                  <a:gd name="T18" fmla="*/ 11 w 158"/>
                  <a:gd name="T19" fmla="*/ 74 h 158"/>
                  <a:gd name="T20" fmla="*/ 11 w 158"/>
                  <a:gd name="T21" fmla="*/ 75 h 158"/>
                  <a:gd name="T22" fmla="*/ 11 w 158"/>
                  <a:gd name="T23" fmla="*/ 76 h 158"/>
                  <a:gd name="T24" fmla="*/ 11 w 158"/>
                  <a:gd name="T25" fmla="*/ 78 h 158"/>
                  <a:gd name="T26" fmla="*/ 13 w 158"/>
                  <a:gd name="T27" fmla="*/ 79 h 158"/>
                  <a:gd name="T28" fmla="*/ 14 w 158"/>
                  <a:gd name="T29" fmla="*/ 79 h 158"/>
                  <a:gd name="T30" fmla="*/ 15 w 158"/>
                  <a:gd name="T31" fmla="*/ 79 h 158"/>
                  <a:gd name="T32" fmla="*/ 16 w 158"/>
                  <a:gd name="T33" fmla="*/ 79 h 158"/>
                  <a:gd name="T34" fmla="*/ 24 w 158"/>
                  <a:gd name="T35" fmla="*/ 74 h 158"/>
                  <a:gd name="T36" fmla="*/ 31 w 158"/>
                  <a:gd name="T37" fmla="*/ 69 h 158"/>
                  <a:gd name="T38" fmla="*/ 38 w 158"/>
                  <a:gd name="T39" fmla="*/ 63 h 158"/>
                  <a:gd name="T40" fmla="*/ 44 w 158"/>
                  <a:gd name="T41" fmla="*/ 57 h 158"/>
                  <a:gd name="T42" fmla="*/ 49 w 158"/>
                  <a:gd name="T43" fmla="*/ 50 h 158"/>
                  <a:gd name="T44" fmla="*/ 51 w 158"/>
                  <a:gd name="T45" fmla="*/ 42 h 158"/>
                  <a:gd name="T46" fmla="*/ 52 w 158"/>
                  <a:gd name="T47" fmla="*/ 34 h 158"/>
                  <a:gd name="T48" fmla="*/ 50 w 158"/>
                  <a:gd name="T49" fmla="*/ 24 h 158"/>
                  <a:gd name="T50" fmla="*/ 46 w 158"/>
                  <a:gd name="T51" fmla="*/ 18 h 158"/>
                  <a:gd name="T52" fmla="*/ 39 w 158"/>
                  <a:gd name="T53" fmla="*/ 11 h 158"/>
                  <a:gd name="T54" fmla="*/ 32 w 158"/>
                  <a:gd name="T55" fmla="*/ 7 h 158"/>
                  <a:gd name="T56" fmla="*/ 23 w 158"/>
                  <a:gd name="T57" fmla="*/ 3 h 158"/>
                  <a:gd name="T58" fmla="*/ 15 w 158"/>
                  <a:gd name="T59" fmla="*/ 1 h 158"/>
                  <a:gd name="T60" fmla="*/ 8 w 158"/>
                  <a:gd name="T61" fmla="*/ 0 h 158"/>
                  <a:gd name="T62" fmla="*/ 2 w 158"/>
                  <a:gd name="T63" fmla="*/ 0 h 158"/>
                  <a:gd name="T64" fmla="*/ 0 w 158"/>
                  <a:gd name="T65" fmla="*/ 2 h 158"/>
                  <a:gd name="T66" fmla="*/ 6 w 158"/>
                  <a:gd name="T67" fmla="*/ 5 h 158"/>
                  <a:gd name="T68" fmla="*/ 12 w 158"/>
                  <a:gd name="T69" fmla="*/ 6 h 158"/>
                  <a:gd name="T70" fmla="*/ 18 w 158"/>
                  <a:gd name="T71" fmla="*/ 9 h 158"/>
                  <a:gd name="T72" fmla="*/ 25 w 158"/>
                  <a:gd name="T73" fmla="*/ 10 h 158"/>
                  <a:gd name="T74" fmla="*/ 31 w 158"/>
                  <a:gd name="T75" fmla="*/ 13 h 158"/>
                  <a:gd name="T76" fmla="*/ 36 w 158"/>
                  <a:gd name="T77" fmla="*/ 17 h 158"/>
                  <a:gd name="T78" fmla="*/ 40 w 158"/>
                  <a:gd name="T79" fmla="*/ 20 h 158"/>
                  <a:gd name="T80" fmla="*/ 44 w 158"/>
                  <a:gd name="T81" fmla="*/ 26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77" name="Freeform 31"/>
              <p:cNvSpPr>
                <a:spLocks/>
              </p:cNvSpPr>
              <p:nvPr/>
            </p:nvSpPr>
            <p:spPr bwMode="auto">
              <a:xfrm>
                <a:off x="1232" y="2211"/>
                <a:ext cx="133" cy="166"/>
              </a:xfrm>
              <a:custGeom>
                <a:avLst/>
                <a:gdLst>
                  <a:gd name="T0" fmla="*/ 41 w 399"/>
                  <a:gd name="T1" fmla="*/ 31 h 331"/>
                  <a:gd name="T2" fmla="*/ 22 w 399"/>
                  <a:gd name="T3" fmla="*/ 51 h 331"/>
                  <a:gd name="T4" fmla="*/ 7 w 399"/>
                  <a:gd name="T5" fmla="*/ 73 h 331"/>
                  <a:gd name="T6" fmla="*/ 0 w 399"/>
                  <a:gd name="T7" fmla="*/ 100 h 331"/>
                  <a:gd name="T8" fmla="*/ 1 w 399"/>
                  <a:gd name="T9" fmla="*/ 117 h 331"/>
                  <a:gd name="T10" fmla="*/ 4 w 399"/>
                  <a:gd name="T11" fmla="*/ 124 h 331"/>
                  <a:gd name="T12" fmla="*/ 8 w 399"/>
                  <a:gd name="T13" fmla="*/ 131 h 331"/>
                  <a:gd name="T14" fmla="*/ 13 w 399"/>
                  <a:gd name="T15" fmla="*/ 136 h 331"/>
                  <a:gd name="T16" fmla="*/ 23 w 399"/>
                  <a:gd name="T17" fmla="*/ 142 h 331"/>
                  <a:gd name="T18" fmla="*/ 36 w 399"/>
                  <a:gd name="T19" fmla="*/ 149 h 331"/>
                  <a:gd name="T20" fmla="*/ 49 w 399"/>
                  <a:gd name="T21" fmla="*/ 154 h 331"/>
                  <a:gd name="T22" fmla="*/ 63 w 399"/>
                  <a:gd name="T23" fmla="*/ 158 h 331"/>
                  <a:gd name="T24" fmla="*/ 77 w 399"/>
                  <a:gd name="T25" fmla="*/ 161 h 331"/>
                  <a:gd name="T26" fmla="*/ 91 w 399"/>
                  <a:gd name="T27" fmla="*/ 163 h 331"/>
                  <a:gd name="T28" fmla="*/ 105 w 399"/>
                  <a:gd name="T29" fmla="*/ 164 h 331"/>
                  <a:gd name="T30" fmla="*/ 119 w 399"/>
                  <a:gd name="T31" fmla="*/ 165 h 331"/>
                  <a:gd name="T32" fmla="*/ 129 w 399"/>
                  <a:gd name="T33" fmla="*/ 166 h 331"/>
                  <a:gd name="T34" fmla="*/ 132 w 399"/>
                  <a:gd name="T35" fmla="*/ 163 h 331"/>
                  <a:gd name="T36" fmla="*/ 133 w 399"/>
                  <a:gd name="T37" fmla="*/ 158 h 331"/>
                  <a:gd name="T38" fmla="*/ 130 w 399"/>
                  <a:gd name="T39" fmla="*/ 155 h 331"/>
                  <a:gd name="T40" fmla="*/ 121 w 399"/>
                  <a:gd name="T41" fmla="*/ 152 h 331"/>
                  <a:gd name="T42" fmla="*/ 109 w 399"/>
                  <a:gd name="T43" fmla="*/ 150 h 331"/>
                  <a:gd name="T44" fmla="*/ 96 w 399"/>
                  <a:gd name="T45" fmla="*/ 148 h 331"/>
                  <a:gd name="T46" fmla="*/ 83 w 399"/>
                  <a:gd name="T47" fmla="*/ 146 h 331"/>
                  <a:gd name="T48" fmla="*/ 70 w 399"/>
                  <a:gd name="T49" fmla="*/ 143 h 331"/>
                  <a:gd name="T50" fmla="*/ 57 w 399"/>
                  <a:gd name="T51" fmla="*/ 140 h 331"/>
                  <a:gd name="T52" fmla="*/ 45 w 399"/>
                  <a:gd name="T53" fmla="*/ 136 h 331"/>
                  <a:gd name="T54" fmla="*/ 33 w 399"/>
                  <a:gd name="T55" fmla="*/ 131 h 331"/>
                  <a:gd name="T56" fmla="*/ 23 w 399"/>
                  <a:gd name="T57" fmla="*/ 124 h 331"/>
                  <a:gd name="T58" fmla="*/ 16 w 399"/>
                  <a:gd name="T59" fmla="*/ 114 h 331"/>
                  <a:gd name="T60" fmla="*/ 14 w 399"/>
                  <a:gd name="T61" fmla="*/ 102 h 331"/>
                  <a:gd name="T62" fmla="*/ 16 w 399"/>
                  <a:gd name="T63" fmla="*/ 88 h 331"/>
                  <a:gd name="T64" fmla="*/ 21 w 399"/>
                  <a:gd name="T65" fmla="*/ 75 h 331"/>
                  <a:gd name="T66" fmla="*/ 29 w 399"/>
                  <a:gd name="T67" fmla="*/ 61 h 331"/>
                  <a:gd name="T68" fmla="*/ 39 w 399"/>
                  <a:gd name="T69" fmla="*/ 49 h 331"/>
                  <a:gd name="T70" fmla="*/ 51 w 399"/>
                  <a:gd name="T71" fmla="*/ 37 h 331"/>
                  <a:gd name="T72" fmla="*/ 63 w 399"/>
                  <a:gd name="T73" fmla="*/ 26 h 331"/>
                  <a:gd name="T74" fmla="*/ 81 w 399"/>
                  <a:gd name="T75" fmla="*/ 17 h 331"/>
                  <a:gd name="T76" fmla="*/ 98 w 399"/>
                  <a:gd name="T77" fmla="*/ 9 h 331"/>
                  <a:gd name="T78" fmla="*/ 109 w 399"/>
                  <a:gd name="T79" fmla="*/ 3 h 331"/>
                  <a:gd name="T80" fmla="*/ 106 w 399"/>
                  <a:gd name="T81" fmla="*/ 0 h 331"/>
                  <a:gd name="T82" fmla="*/ 91 w 399"/>
                  <a:gd name="T83" fmla="*/ 2 h 331"/>
                  <a:gd name="T84" fmla="*/ 74 w 399"/>
                  <a:gd name="T85" fmla="*/ 8 h 331"/>
                  <a:gd name="T86" fmla="*/ 58 w 399"/>
                  <a:gd name="T87" fmla="*/ 17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78" name="Freeform 32"/>
              <p:cNvSpPr>
                <a:spLocks/>
              </p:cNvSpPr>
              <p:nvPr/>
            </p:nvSpPr>
            <p:spPr bwMode="auto">
              <a:xfrm>
                <a:off x="1419" y="2206"/>
                <a:ext cx="116" cy="110"/>
              </a:xfrm>
              <a:custGeom>
                <a:avLst/>
                <a:gdLst>
                  <a:gd name="T0" fmla="*/ 96 w 350"/>
                  <a:gd name="T1" fmla="*/ 34 h 221"/>
                  <a:gd name="T2" fmla="*/ 101 w 350"/>
                  <a:gd name="T3" fmla="*/ 40 h 221"/>
                  <a:gd name="T4" fmla="*/ 105 w 350"/>
                  <a:gd name="T5" fmla="*/ 47 h 221"/>
                  <a:gd name="T6" fmla="*/ 106 w 350"/>
                  <a:gd name="T7" fmla="*/ 54 h 221"/>
                  <a:gd name="T8" fmla="*/ 106 w 350"/>
                  <a:gd name="T9" fmla="*/ 62 h 221"/>
                  <a:gd name="T10" fmla="*/ 105 w 350"/>
                  <a:gd name="T11" fmla="*/ 69 h 221"/>
                  <a:gd name="T12" fmla="*/ 103 w 350"/>
                  <a:gd name="T13" fmla="*/ 74 h 221"/>
                  <a:gd name="T14" fmla="*/ 100 w 350"/>
                  <a:gd name="T15" fmla="*/ 80 h 221"/>
                  <a:gd name="T16" fmla="*/ 97 w 350"/>
                  <a:gd name="T17" fmla="*/ 84 h 221"/>
                  <a:gd name="T18" fmla="*/ 92 w 350"/>
                  <a:gd name="T19" fmla="*/ 89 h 221"/>
                  <a:gd name="T20" fmla="*/ 88 w 350"/>
                  <a:gd name="T21" fmla="*/ 93 h 221"/>
                  <a:gd name="T22" fmla="*/ 84 w 350"/>
                  <a:gd name="T23" fmla="*/ 98 h 221"/>
                  <a:gd name="T24" fmla="*/ 80 w 350"/>
                  <a:gd name="T25" fmla="*/ 102 h 221"/>
                  <a:gd name="T26" fmla="*/ 79 w 350"/>
                  <a:gd name="T27" fmla="*/ 104 h 221"/>
                  <a:gd name="T28" fmla="*/ 79 w 350"/>
                  <a:gd name="T29" fmla="*/ 106 h 221"/>
                  <a:gd name="T30" fmla="*/ 79 w 350"/>
                  <a:gd name="T31" fmla="*/ 107 h 221"/>
                  <a:gd name="T32" fmla="*/ 80 w 350"/>
                  <a:gd name="T33" fmla="*/ 109 h 221"/>
                  <a:gd name="T34" fmla="*/ 81 w 350"/>
                  <a:gd name="T35" fmla="*/ 110 h 221"/>
                  <a:gd name="T36" fmla="*/ 83 w 350"/>
                  <a:gd name="T37" fmla="*/ 110 h 221"/>
                  <a:gd name="T38" fmla="*/ 84 w 350"/>
                  <a:gd name="T39" fmla="*/ 110 h 221"/>
                  <a:gd name="T40" fmla="*/ 86 w 350"/>
                  <a:gd name="T41" fmla="*/ 109 h 221"/>
                  <a:gd name="T42" fmla="*/ 95 w 350"/>
                  <a:gd name="T43" fmla="*/ 102 h 221"/>
                  <a:gd name="T44" fmla="*/ 103 w 350"/>
                  <a:gd name="T45" fmla="*/ 93 h 221"/>
                  <a:gd name="T46" fmla="*/ 110 w 350"/>
                  <a:gd name="T47" fmla="*/ 84 h 221"/>
                  <a:gd name="T48" fmla="*/ 114 w 350"/>
                  <a:gd name="T49" fmla="*/ 73 h 221"/>
                  <a:gd name="T50" fmla="*/ 116 w 350"/>
                  <a:gd name="T51" fmla="*/ 62 h 221"/>
                  <a:gd name="T52" fmla="*/ 115 w 350"/>
                  <a:gd name="T53" fmla="*/ 50 h 221"/>
                  <a:gd name="T54" fmla="*/ 111 w 350"/>
                  <a:gd name="T55" fmla="*/ 40 h 221"/>
                  <a:gd name="T56" fmla="*/ 103 w 350"/>
                  <a:gd name="T57" fmla="*/ 30 h 221"/>
                  <a:gd name="T58" fmla="*/ 98 w 350"/>
                  <a:gd name="T59" fmla="*/ 25 h 221"/>
                  <a:gd name="T60" fmla="*/ 91 w 350"/>
                  <a:gd name="T61" fmla="*/ 21 h 221"/>
                  <a:gd name="T62" fmla="*/ 84 w 350"/>
                  <a:gd name="T63" fmla="*/ 17 h 221"/>
                  <a:gd name="T64" fmla="*/ 76 w 350"/>
                  <a:gd name="T65" fmla="*/ 13 h 221"/>
                  <a:gd name="T66" fmla="*/ 67 w 350"/>
                  <a:gd name="T67" fmla="*/ 10 h 221"/>
                  <a:gd name="T68" fmla="*/ 59 w 350"/>
                  <a:gd name="T69" fmla="*/ 7 h 221"/>
                  <a:gd name="T70" fmla="*/ 50 w 350"/>
                  <a:gd name="T71" fmla="*/ 5 h 221"/>
                  <a:gd name="T72" fmla="*/ 42 w 350"/>
                  <a:gd name="T73" fmla="*/ 3 h 221"/>
                  <a:gd name="T74" fmla="*/ 34 w 350"/>
                  <a:gd name="T75" fmla="*/ 2 h 221"/>
                  <a:gd name="T76" fmla="*/ 27 w 350"/>
                  <a:gd name="T77" fmla="*/ 1 h 221"/>
                  <a:gd name="T78" fmla="*/ 20 w 350"/>
                  <a:gd name="T79" fmla="*/ 0 h 221"/>
                  <a:gd name="T80" fmla="*/ 14 w 350"/>
                  <a:gd name="T81" fmla="*/ 0 h 221"/>
                  <a:gd name="T82" fmla="*/ 9 w 350"/>
                  <a:gd name="T83" fmla="*/ 0 h 221"/>
                  <a:gd name="T84" fmla="*/ 4 w 350"/>
                  <a:gd name="T85" fmla="*/ 0 h 221"/>
                  <a:gd name="T86" fmla="*/ 1 w 350"/>
                  <a:gd name="T87" fmla="*/ 1 h 221"/>
                  <a:gd name="T88" fmla="*/ 0 w 350"/>
                  <a:gd name="T89" fmla="*/ 2 h 221"/>
                  <a:gd name="T90" fmla="*/ 5 w 350"/>
                  <a:gd name="T91" fmla="*/ 3 h 221"/>
                  <a:gd name="T92" fmla="*/ 10 w 350"/>
                  <a:gd name="T93" fmla="*/ 3 h 221"/>
                  <a:gd name="T94" fmla="*/ 16 w 350"/>
                  <a:gd name="T95" fmla="*/ 4 h 221"/>
                  <a:gd name="T96" fmla="*/ 21 w 350"/>
                  <a:gd name="T97" fmla="*/ 5 h 221"/>
                  <a:gd name="T98" fmla="*/ 27 w 350"/>
                  <a:gd name="T99" fmla="*/ 7 h 221"/>
                  <a:gd name="T100" fmla="*/ 34 w 350"/>
                  <a:gd name="T101" fmla="*/ 8 h 221"/>
                  <a:gd name="T102" fmla="*/ 40 w 350"/>
                  <a:gd name="T103" fmla="*/ 9 h 221"/>
                  <a:gd name="T104" fmla="*/ 47 w 350"/>
                  <a:gd name="T105" fmla="*/ 11 h 221"/>
                  <a:gd name="T106" fmla="*/ 53 w 350"/>
                  <a:gd name="T107" fmla="*/ 13 h 221"/>
                  <a:gd name="T108" fmla="*/ 60 w 350"/>
                  <a:gd name="T109" fmla="*/ 15 h 221"/>
                  <a:gd name="T110" fmla="*/ 66 w 350"/>
                  <a:gd name="T111" fmla="*/ 17 h 221"/>
                  <a:gd name="T112" fmla="*/ 73 w 350"/>
                  <a:gd name="T113" fmla="*/ 19 h 221"/>
                  <a:gd name="T114" fmla="*/ 79 w 350"/>
                  <a:gd name="T115" fmla="*/ 22 h 221"/>
                  <a:gd name="T116" fmla="*/ 85 w 350"/>
                  <a:gd name="T117" fmla="*/ 26 h 221"/>
                  <a:gd name="T118" fmla="*/ 91 w 350"/>
                  <a:gd name="T119" fmla="*/ 30 h 221"/>
                  <a:gd name="T120" fmla="*/ 96 w 350"/>
                  <a:gd name="T121" fmla="*/ 34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79" name="Freeform 33"/>
              <p:cNvSpPr>
                <a:spLocks/>
              </p:cNvSpPr>
              <p:nvPr/>
            </p:nvSpPr>
            <p:spPr bwMode="auto">
              <a:xfrm>
                <a:off x="1181" y="2256"/>
                <a:ext cx="48" cy="105"/>
              </a:xfrm>
              <a:custGeom>
                <a:avLst/>
                <a:gdLst>
                  <a:gd name="T0" fmla="*/ 0 w 142"/>
                  <a:gd name="T1" fmla="*/ 58 h 208"/>
                  <a:gd name="T2" fmla="*/ 0 w 142"/>
                  <a:gd name="T3" fmla="*/ 66 h 208"/>
                  <a:gd name="T4" fmla="*/ 2 w 142"/>
                  <a:gd name="T5" fmla="*/ 74 h 208"/>
                  <a:gd name="T6" fmla="*/ 5 w 142"/>
                  <a:gd name="T7" fmla="*/ 82 h 208"/>
                  <a:gd name="T8" fmla="*/ 10 w 142"/>
                  <a:gd name="T9" fmla="*/ 88 h 208"/>
                  <a:gd name="T10" fmla="*/ 16 w 142"/>
                  <a:gd name="T11" fmla="*/ 94 h 208"/>
                  <a:gd name="T12" fmla="*/ 23 w 142"/>
                  <a:gd name="T13" fmla="*/ 99 h 208"/>
                  <a:gd name="T14" fmla="*/ 31 w 142"/>
                  <a:gd name="T15" fmla="*/ 102 h 208"/>
                  <a:gd name="T16" fmla="*/ 39 w 142"/>
                  <a:gd name="T17" fmla="*/ 104 h 208"/>
                  <a:gd name="T18" fmla="*/ 41 w 142"/>
                  <a:gd name="T19" fmla="*/ 105 h 208"/>
                  <a:gd name="T20" fmla="*/ 44 w 142"/>
                  <a:gd name="T21" fmla="*/ 104 h 208"/>
                  <a:gd name="T22" fmla="*/ 46 w 142"/>
                  <a:gd name="T23" fmla="*/ 102 h 208"/>
                  <a:gd name="T24" fmla="*/ 47 w 142"/>
                  <a:gd name="T25" fmla="*/ 100 h 208"/>
                  <a:gd name="T26" fmla="*/ 47 w 142"/>
                  <a:gd name="T27" fmla="*/ 98 h 208"/>
                  <a:gd name="T28" fmla="*/ 46 w 142"/>
                  <a:gd name="T29" fmla="*/ 95 h 208"/>
                  <a:gd name="T30" fmla="*/ 45 w 142"/>
                  <a:gd name="T31" fmla="*/ 93 h 208"/>
                  <a:gd name="T32" fmla="*/ 42 w 142"/>
                  <a:gd name="T33" fmla="*/ 92 h 208"/>
                  <a:gd name="T34" fmla="*/ 34 w 142"/>
                  <a:gd name="T35" fmla="*/ 89 h 208"/>
                  <a:gd name="T36" fmla="*/ 27 w 142"/>
                  <a:gd name="T37" fmla="*/ 85 h 208"/>
                  <a:gd name="T38" fmla="*/ 21 w 142"/>
                  <a:gd name="T39" fmla="*/ 80 h 208"/>
                  <a:gd name="T40" fmla="*/ 17 w 142"/>
                  <a:gd name="T41" fmla="*/ 74 h 208"/>
                  <a:gd name="T42" fmla="*/ 14 w 142"/>
                  <a:gd name="T43" fmla="*/ 66 h 208"/>
                  <a:gd name="T44" fmla="*/ 12 w 142"/>
                  <a:gd name="T45" fmla="*/ 58 h 208"/>
                  <a:gd name="T46" fmla="*/ 12 w 142"/>
                  <a:gd name="T47" fmla="*/ 49 h 208"/>
                  <a:gd name="T48" fmla="*/ 15 w 142"/>
                  <a:gd name="T49" fmla="*/ 40 h 208"/>
                  <a:gd name="T50" fmla="*/ 18 w 142"/>
                  <a:gd name="T51" fmla="*/ 33 h 208"/>
                  <a:gd name="T52" fmla="*/ 22 w 142"/>
                  <a:gd name="T53" fmla="*/ 27 h 208"/>
                  <a:gd name="T54" fmla="*/ 26 w 142"/>
                  <a:gd name="T55" fmla="*/ 22 h 208"/>
                  <a:gd name="T56" fmla="*/ 31 w 142"/>
                  <a:gd name="T57" fmla="*/ 17 h 208"/>
                  <a:gd name="T58" fmla="*/ 35 w 142"/>
                  <a:gd name="T59" fmla="*/ 12 h 208"/>
                  <a:gd name="T60" fmla="*/ 40 w 142"/>
                  <a:gd name="T61" fmla="*/ 8 h 208"/>
                  <a:gd name="T62" fmla="*/ 45 w 142"/>
                  <a:gd name="T63" fmla="*/ 4 h 208"/>
                  <a:gd name="T64" fmla="*/ 48 w 142"/>
                  <a:gd name="T65" fmla="*/ 1 h 208"/>
                  <a:gd name="T66" fmla="*/ 45 w 142"/>
                  <a:gd name="T67" fmla="*/ 0 h 208"/>
                  <a:gd name="T68" fmla="*/ 39 w 142"/>
                  <a:gd name="T69" fmla="*/ 3 h 208"/>
                  <a:gd name="T70" fmla="*/ 32 w 142"/>
                  <a:gd name="T71" fmla="*/ 8 h 208"/>
                  <a:gd name="T72" fmla="*/ 23 w 142"/>
                  <a:gd name="T73" fmla="*/ 16 h 208"/>
                  <a:gd name="T74" fmla="*/ 16 w 142"/>
                  <a:gd name="T75" fmla="*/ 25 h 208"/>
                  <a:gd name="T76" fmla="*/ 8 w 142"/>
                  <a:gd name="T77" fmla="*/ 35 h 208"/>
                  <a:gd name="T78" fmla="*/ 3 w 142"/>
                  <a:gd name="T79" fmla="*/ 46 h 208"/>
                  <a:gd name="T80" fmla="*/ 0 w 142"/>
                  <a:gd name="T81" fmla="*/ 58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0" name="Freeform 34"/>
              <p:cNvSpPr>
                <a:spLocks/>
              </p:cNvSpPr>
              <p:nvPr/>
            </p:nvSpPr>
            <p:spPr bwMode="auto">
              <a:xfrm>
                <a:off x="1515" y="2198"/>
                <a:ext cx="101" cy="136"/>
              </a:xfrm>
              <a:custGeom>
                <a:avLst/>
                <a:gdLst>
                  <a:gd name="T0" fmla="*/ 85 w 304"/>
                  <a:gd name="T1" fmla="*/ 54 h 272"/>
                  <a:gd name="T2" fmla="*/ 90 w 304"/>
                  <a:gd name="T3" fmla="*/ 63 h 272"/>
                  <a:gd name="T4" fmla="*/ 92 w 304"/>
                  <a:gd name="T5" fmla="*/ 72 h 272"/>
                  <a:gd name="T6" fmla="*/ 91 w 304"/>
                  <a:gd name="T7" fmla="*/ 82 h 272"/>
                  <a:gd name="T8" fmla="*/ 86 w 304"/>
                  <a:gd name="T9" fmla="*/ 91 h 272"/>
                  <a:gd name="T10" fmla="*/ 77 w 304"/>
                  <a:gd name="T11" fmla="*/ 100 h 272"/>
                  <a:gd name="T12" fmla="*/ 68 w 304"/>
                  <a:gd name="T13" fmla="*/ 107 h 272"/>
                  <a:gd name="T14" fmla="*/ 59 w 304"/>
                  <a:gd name="T15" fmla="*/ 116 h 272"/>
                  <a:gd name="T16" fmla="*/ 53 w 304"/>
                  <a:gd name="T17" fmla="*/ 122 h 272"/>
                  <a:gd name="T18" fmla="*/ 51 w 304"/>
                  <a:gd name="T19" fmla="*/ 126 h 272"/>
                  <a:gd name="T20" fmla="*/ 50 w 304"/>
                  <a:gd name="T21" fmla="*/ 130 h 272"/>
                  <a:gd name="T22" fmla="*/ 50 w 304"/>
                  <a:gd name="T23" fmla="*/ 134 h 272"/>
                  <a:gd name="T24" fmla="*/ 53 w 304"/>
                  <a:gd name="T25" fmla="*/ 136 h 272"/>
                  <a:gd name="T26" fmla="*/ 57 w 304"/>
                  <a:gd name="T27" fmla="*/ 136 h 272"/>
                  <a:gd name="T28" fmla="*/ 63 w 304"/>
                  <a:gd name="T29" fmla="*/ 129 h 272"/>
                  <a:gd name="T30" fmla="*/ 74 w 304"/>
                  <a:gd name="T31" fmla="*/ 118 h 272"/>
                  <a:gd name="T32" fmla="*/ 85 w 304"/>
                  <a:gd name="T33" fmla="*/ 107 h 272"/>
                  <a:gd name="T34" fmla="*/ 95 w 304"/>
                  <a:gd name="T35" fmla="*/ 96 h 272"/>
                  <a:gd name="T36" fmla="*/ 101 w 304"/>
                  <a:gd name="T37" fmla="*/ 82 h 272"/>
                  <a:gd name="T38" fmla="*/ 100 w 304"/>
                  <a:gd name="T39" fmla="*/ 67 h 272"/>
                  <a:gd name="T40" fmla="*/ 93 w 304"/>
                  <a:gd name="T41" fmla="*/ 53 h 272"/>
                  <a:gd name="T42" fmla="*/ 83 w 304"/>
                  <a:gd name="T43" fmla="*/ 41 h 272"/>
                  <a:gd name="T44" fmla="*/ 73 w 304"/>
                  <a:gd name="T45" fmla="*/ 33 h 272"/>
                  <a:gd name="T46" fmla="*/ 62 w 304"/>
                  <a:gd name="T47" fmla="*/ 26 h 272"/>
                  <a:gd name="T48" fmla="*/ 52 w 304"/>
                  <a:gd name="T49" fmla="*/ 19 h 272"/>
                  <a:gd name="T50" fmla="*/ 41 w 304"/>
                  <a:gd name="T51" fmla="*/ 12 h 272"/>
                  <a:gd name="T52" fmla="*/ 30 w 304"/>
                  <a:gd name="T53" fmla="*/ 7 h 272"/>
                  <a:gd name="T54" fmla="*/ 19 w 304"/>
                  <a:gd name="T55" fmla="*/ 3 h 272"/>
                  <a:gd name="T56" fmla="*/ 10 w 304"/>
                  <a:gd name="T57" fmla="*/ 1 h 272"/>
                  <a:gd name="T58" fmla="*/ 3 w 304"/>
                  <a:gd name="T59" fmla="*/ 1 h 272"/>
                  <a:gd name="T60" fmla="*/ 3 w 304"/>
                  <a:gd name="T61" fmla="*/ 2 h 272"/>
                  <a:gd name="T62" fmla="*/ 12 w 304"/>
                  <a:gd name="T63" fmla="*/ 6 h 272"/>
                  <a:gd name="T64" fmla="*/ 21 w 304"/>
                  <a:gd name="T65" fmla="*/ 10 h 272"/>
                  <a:gd name="T66" fmla="*/ 32 w 304"/>
                  <a:gd name="T67" fmla="*/ 16 h 272"/>
                  <a:gd name="T68" fmla="*/ 44 w 304"/>
                  <a:gd name="T69" fmla="*/ 22 h 272"/>
                  <a:gd name="T70" fmla="*/ 55 w 304"/>
                  <a:gd name="T71" fmla="*/ 30 h 272"/>
                  <a:gd name="T72" fmla="*/ 67 w 304"/>
                  <a:gd name="T73" fmla="*/ 38 h 272"/>
                  <a:gd name="T74" fmla="*/ 77 w 304"/>
                  <a:gd name="T75" fmla="*/ 46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1" name="Freeform 35"/>
              <p:cNvSpPr>
                <a:spLocks/>
              </p:cNvSpPr>
              <p:nvPr/>
            </p:nvSpPr>
            <p:spPr bwMode="auto">
              <a:xfrm>
                <a:off x="1403" y="2357"/>
                <a:ext cx="34" cy="82"/>
              </a:xfrm>
              <a:custGeom>
                <a:avLst/>
                <a:gdLst>
                  <a:gd name="T0" fmla="*/ 13 w 103"/>
                  <a:gd name="T1" fmla="*/ 6 h 164"/>
                  <a:gd name="T2" fmla="*/ 12 w 103"/>
                  <a:gd name="T3" fmla="*/ 3 h 164"/>
                  <a:gd name="T4" fmla="*/ 11 w 103"/>
                  <a:gd name="T5" fmla="*/ 1 h 164"/>
                  <a:gd name="T6" fmla="*/ 8 w 103"/>
                  <a:gd name="T7" fmla="*/ 1 h 164"/>
                  <a:gd name="T8" fmla="*/ 6 w 103"/>
                  <a:gd name="T9" fmla="*/ 0 h 164"/>
                  <a:gd name="T10" fmla="*/ 3 w 103"/>
                  <a:gd name="T11" fmla="*/ 1 h 164"/>
                  <a:gd name="T12" fmla="*/ 2 w 103"/>
                  <a:gd name="T13" fmla="*/ 3 h 164"/>
                  <a:gd name="T14" fmla="*/ 0 w 103"/>
                  <a:gd name="T15" fmla="*/ 5 h 164"/>
                  <a:gd name="T16" fmla="*/ 0 w 103"/>
                  <a:gd name="T17" fmla="*/ 7 h 164"/>
                  <a:gd name="T18" fmla="*/ 3 w 103"/>
                  <a:gd name="T19" fmla="*/ 19 h 164"/>
                  <a:gd name="T20" fmla="*/ 6 w 103"/>
                  <a:gd name="T21" fmla="*/ 31 h 164"/>
                  <a:gd name="T22" fmla="*/ 11 w 103"/>
                  <a:gd name="T23" fmla="*/ 44 h 164"/>
                  <a:gd name="T24" fmla="*/ 17 w 103"/>
                  <a:gd name="T25" fmla="*/ 56 h 164"/>
                  <a:gd name="T26" fmla="*/ 22 w 103"/>
                  <a:gd name="T27" fmla="*/ 67 h 164"/>
                  <a:gd name="T28" fmla="*/ 28 w 103"/>
                  <a:gd name="T29" fmla="*/ 75 h 164"/>
                  <a:gd name="T30" fmla="*/ 32 w 103"/>
                  <a:gd name="T31" fmla="*/ 81 h 164"/>
                  <a:gd name="T32" fmla="*/ 34 w 103"/>
                  <a:gd name="T33" fmla="*/ 82 h 164"/>
                  <a:gd name="T34" fmla="*/ 33 w 103"/>
                  <a:gd name="T35" fmla="*/ 77 h 164"/>
                  <a:gd name="T36" fmla="*/ 31 w 103"/>
                  <a:gd name="T37" fmla="*/ 70 h 164"/>
                  <a:gd name="T38" fmla="*/ 28 w 103"/>
                  <a:gd name="T39" fmla="*/ 60 h 164"/>
                  <a:gd name="T40" fmla="*/ 24 w 103"/>
                  <a:gd name="T41" fmla="*/ 50 h 164"/>
                  <a:gd name="T42" fmla="*/ 21 w 103"/>
                  <a:gd name="T43" fmla="*/ 39 h 164"/>
                  <a:gd name="T44" fmla="*/ 18 w 103"/>
                  <a:gd name="T45" fmla="*/ 27 h 164"/>
                  <a:gd name="T46" fmla="*/ 15 w 103"/>
                  <a:gd name="T47" fmla="*/ 17 h 164"/>
                  <a:gd name="T48" fmla="*/ 13 w 103"/>
                  <a:gd name="T49" fmla="*/ 6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2" name="Freeform 36"/>
              <p:cNvSpPr>
                <a:spLocks/>
              </p:cNvSpPr>
              <p:nvPr/>
            </p:nvSpPr>
            <p:spPr bwMode="auto">
              <a:xfrm>
                <a:off x="1388" y="2313"/>
                <a:ext cx="18" cy="42"/>
              </a:xfrm>
              <a:custGeom>
                <a:avLst/>
                <a:gdLst>
                  <a:gd name="T0" fmla="*/ 9 w 54"/>
                  <a:gd name="T1" fmla="*/ 5 h 82"/>
                  <a:gd name="T2" fmla="*/ 9 w 54"/>
                  <a:gd name="T3" fmla="*/ 3 h 82"/>
                  <a:gd name="T4" fmla="*/ 7 w 54"/>
                  <a:gd name="T5" fmla="*/ 1 h 82"/>
                  <a:gd name="T6" fmla="*/ 6 w 54"/>
                  <a:gd name="T7" fmla="*/ 0 h 82"/>
                  <a:gd name="T8" fmla="*/ 4 w 54"/>
                  <a:gd name="T9" fmla="*/ 0 h 82"/>
                  <a:gd name="T10" fmla="*/ 3 w 54"/>
                  <a:gd name="T11" fmla="*/ 1 h 82"/>
                  <a:gd name="T12" fmla="*/ 1 w 54"/>
                  <a:gd name="T13" fmla="*/ 2 h 82"/>
                  <a:gd name="T14" fmla="*/ 0 w 54"/>
                  <a:gd name="T15" fmla="*/ 3 h 82"/>
                  <a:gd name="T16" fmla="*/ 0 w 54"/>
                  <a:gd name="T17" fmla="*/ 5 h 82"/>
                  <a:gd name="T18" fmla="*/ 0 w 54"/>
                  <a:gd name="T19" fmla="*/ 11 h 82"/>
                  <a:gd name="T20" fmla="*/ 2 w 54"/>
                  <a:gd name="T21" fmla="*/ 17 h 82"/>
                  <a:gd name="T22" fmla="*/ 3 w 54"/>
                  <a:gd name="T23" fmla="*/ 23 h 82"/>
                  <a:gd name="T24" fmla="*/ 6 w 54"/>
                  <a:gd name="T25" fmla="*/ 29 h 82"/>
                  <a:gd name="T26" fmla="*/ 9 w 54"/>
                  <a:gd name="T27" fmla="*/ 35 h 82"/>
                  <a:gd name="T28" fmla="*/ 12 w 54"/>
                  <a:gd name="T29" fmla="*/ 39 h 82"/>
                  <a:gd name="T30" fmla="*/ 15 w 54"/>
                  <a:gd name="T31" fmla="*/ 41 h 82"/>
                  <a:gd name="T32" fmla="*/ 18 w 54"/>
                  <a:gd name="T33" fmla="*/ 42 h 82"/>
                  <a:gd name="T34" fmla="*/ 18 w 54"/>
                  <a:gd name="T35" fmla="*/ 34 h 82"/>
                  <a:gd name="T36" fmla="*/ 16 w 54"/>
                  <a:gd name="T37" fmla="*/ 24 h 82"/>
                  <a:gd name="T38" fmla="*/ 13 w 54"/>
                  <a:gd name="T39" fmla="*/ 14 h 82"/>
                  <a:gd name="T40" fmla="*/ 9 w 54"/>
                  <a:gd name="T41" fmla="*/ 5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3" name="Freeform 37"/>
              <p:cNvSpPr>
                <a:spLocks/>
              </p:cNvSpPr>
              <p:nvPr/>
            </p:nvSpPr>
            <p:spPr bwMode="auto">
              <a:xfrm>
                <a:off x="1373" y="2283"/>
                <a:ext cx="16" cy="24"/>
              </a:xfrm>
              <a:custGeom>
                <a:avLst/>
                <a:gdLst>
                  <a:gd name="T0" fmla="*/ 8 w 46"/>
                  <a:gd name="T1" fmla="*/ 3 h 47"/>
                  <a:gd name="T2" fmla="*/ 8 w 46"/>
                  <a:gd name="T3" fmla="*/ 4 h 47"/>
                  <a:gd name="T4" fmla="*/ 8 w 46"/>
                  <a:gd name="T5" fmla="*/ 4 h 47"/>
                  <a:gd name="T6" fmla="*/ 8 w 46"/>
                  <a:gd name="T7" fmla="*/ 4 h 47"/>
                  <a:gd name="T8" fmla="*/ 8 w 46"/>
                  <a:gd name="T9" fmla="*/ 4 h 47"/>
                  <a:gd name="T10" fmla="*/ 8 w 46"/>
                  <a:gd name="T11" fmla="*/ 2 h 47"/>
                  <a:gd name="T12" fmla="*/ 7 w 46"/>
                  <a:gd name="T13" fmla="*/ 1 h 47"/>
                  <a:gd name="T14" fmla="*/ 5 w 46"/>
                  <a:gd name="T15" fmla="*/ 0 h 47"/>
                  <a:gd name="T16" fmla="*/ 3 w 46"/>
                  <a:gd name="T17" fmla="*/ 0 h 47"/>
                  <a:gd name="T18" fmla="*/ 1 w 46"/>
                  <a:gd name="T19" fmla="*/ 1 h 47"/>
                  <a:gd name="T20" fmla="*/ 0 w 46"/>
                  <a:gd name="T21" fmla="*/ 2 h 47"/>
                  <a:gd name="T22" fmla="*/ 0 w 46"/>
                  <a:gd name="T23" fmla="*/ 4 h 47"/>
                  <a:gd name="T24" fmla="*/ 0 w 46"/>
                  <a:gd name="T25" fmla="*/ 5 h 47"/>
                  <a:gd name="T26" fmla="*/ 0 w 46"/>
                  <a:gd name="T27" fmla="*/ 8 h 47"/>
                  <a:gd name="T28" fmla="*/ 1 w 46"/>
                  <a:gd name="T29" fmla="*/ 11 h 47"/>
                  <a:gd name="T30" fmla="*/ 3 w 46"/>
                  <a:gd name="T31" fmla="*/ 14 h 47"/>
                  <a:gd name="T32" fmla="*/ 6 w 46"/>
                  <a:gd name="T33" fmla="*/ 17 h 47"/>
                  <a:gd name="T34" fmla="*/ 8 w 46"/>
                  <a:gd name="T35" fmla="*/ 20 h 47"/>
                  <a:gd name="T36" fmla="*/ 11 w 46"/>
                  <a:gd name="T37" fmla="*/ 22 h 47"/>
                  <a:gd name="T38" fmla="*/ 14 w 46"/>
                  <a:gd name="T39" fmla="*/ 24 h 47"/>
                  <a:gd name="T40" fmla="*/ 16 w 46"/>
                  <a:gd name="T41" fmla="*/ 24 h 47"/>
                  <a:gd name="T42" fmla="*/ 16 w 46"/>
                  <a:gd name="T43" fmla="*/ 19 h 47"/>
                  <a:gd name="T44" fmla="*/ 14 w 46"/>
                  <a:gd name="T45" fmla="*/ 13 h 47"/>
                  <a:gd name="T46" fmla="*/ 10 w 46"/>
                  <a:gd name="T47" fmla="*/ 7 h 47"/>
                  <a:gd name="T48" fmla="*/ 8 w 46"/>
                  <a:gd name="T49" fmla="*/ 3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4" name="Freeform 38"/>
              <p:cNvSpPr>
                <a:spLocks/>
              </p:cNvSpPr>
              <p:nvPr/>
            </p:nvSpPr>
            <p:spPr bwMode="auto">
              <a:xfrm>
                <a:off x="1360" y="2263"/>
                <a:ext cx="21" cy="16"/>
              </a:xfrm>
              <a:custGeom>
                <a:avLst/>
                <a:gdLst>
                  <a:gd name="T0" fmla="*/ 17 w 63"/>
                  <a:gd name="T1" fmla="*/ 12 h 31"/>
                  <a:gd name="T2" fmla="*/ 19 w 63"/>
                  <a:gd name="T3" fmla="*/ 11 h 31"/>
                  <a:gd name="T4" fmla="*/ 21 w 63"/>
                  <a:gd name="T5" fmla="*/ 9 h 31"/>
                  <a:gd name="T6" fmla="*/ 21 w 63"/>
                  <a:gd name="T7" fmla="*/ 7 h 31"/>
                  <a:gd name="T8" fmla="*/ 21 w 63"/>
                  <a:gd name="T9" fmla="*/ 5 h 31"/>
                  <a:gd name="T10" fmla="*/ 20 w 63"/>
                  <a:gd name="T11" fmla="*/ 3 h 31"/>
                  <a:gd name="T12" fmla="*/ 19 w 63"/>
                  <a:gd name="T13" fmla="*/ 1 h 31"/>
                  <a:gd name="T14" fmla="*/ 17 w 63"/>
                  <a:gd name="T15" fmla="*/ 0 h 31"/>
                  <a:gd name="T16" fmla="*/ 14 w 63"/>
                  <a:gd name="T17" fmla="*/ 0 h 31"/>
                  <a:gd name="T18" fmla="*/ 13 w 63"/>
                  <a:gd name="T19" fmla="*/ 0 h 31"/>
                  <a:gd name="T20" fmla="*/ 11 w 63"/>
                  <a:gd name="T21" fmla="*/ 1 h 31"/>
                  <a:gd name="T22" fmla="*/ 9 w 63"/>
                  <a:gd name="T23" fmla="*/ 2 h 31"/>
                  <a:gd name="T24" fmla="*/ 5 w 63"/>
                  <a:gd name="T25" fmla="*/ 4 h 31"/>
                  <a:gd name="T26" fmla="*/ 2 w 63"/>
                  <a:gd name="T27" fmla="*/ 7 h 31"/>
                  <a:gd name="T28" fmla="*/ 1 w 63"/>
                  <a:gd name="T29" fmla="*/ 10 h 31"/>
                  <a:gd name="T30" fmla="*/ 0 w 63"/>
                  <a:gd name="T31" fmla="*/ 13 h 31"/>
                  <a:gd name="T32" fmla="*/ 0 w 63"/>
                  <a:gd name="T33" fmla="*/ 14 h 31"/>
                  <a:gd name="T34" fmla="*/ 1 w 63"/>
                  <a:gd name="T35" fmla="*/ 15 h 31"/>
                  <a:gd name="T36" fmla="*/ 3 w 63"/>
                  <a:gd name="T37" fmla="*/ 16 h 31"/>
                  <a:gd name="T38" fmla="*/ 5 w 63"/>
                  <a:gd name="T39" fmla="*/ 16 h 31"/>
                  <a:gd name="T40" fmla="*/ 7 w 63"/>
                  <a:gd name="T41" fmla="*/ 16 h 31"/>
                  <a:gd name="T42" fmla="*/ 10 w 63"/>
                  <a:gd name="T43" fmla="*/ 15 h 31"/>
                  <a:gd name="T44" fmla="*/ 12 w 63"/>
                  <a:gd name="T45" fmla="*/ 14 h 31"/>
                  <a:gd name="T46" fmla="*/ 14 w 63"/>
                  <a:gd name="T47" fmla="*/ 13 h 31"/>
                  <a:gd name="T48" fmla="*/ 17 w 63"/>
                  <a:gd name="T49" fmla="*/ 12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5" name="Freeform 39"/>
              <p:cNvSpPr>
                <a:spLocks/>
              </p:cNvSpPr>
              <p:nvPr/>
            </p:nvSpPr>
            <p:spPr bwMode="auto">
              <a:xfrm>
                <a:off x="1261" y="2237"/>
                <a:ext cx="81" cy="103"/>
              </a:xfrm>
              <a:custGeom>
                <a:avLst/>
                <a:gdLst>
                  <a:gd name="T0" fmla="*/ 30 w 245"/>
                  <a:gd name="T1" fmla="*/ 15 h 206"/>
                  <a:gd name="T2" fmla="*/ 24 w 245"/>
                  <a:gd name="T3" fmla="*/ 20 h 206"/>
                  <a:gd name="T4" fmla="*/ 19 w 245"/>
                  <a:gd name="T5" fmla="*/ 25 h 206"/>
                  <a:gd name="T6" fmla="*/ 13 w 245"/>
                  <a:gd name="T7" fmla="*/ 31 h 206"/>
                  <a:gd name="T8" fmla="*/ 9 w 245"/>
                  <a:gd name="T9" fmla="*/ 37 h 206"/>
                  <a:gd name="T10" fmla="*/ 6 w 245"/>
                  <a:gd name="T11" fmla="*/ 44 h 206"/>
                  <a:gd name="T12" fmla="*/ 3 w 245"/>
                  <a:gd name="T13" fmla="*/ 50 h 206"/>
                  <a:gd name="T14" fmla="*/ 1 w 245"/>
                  <a:gd name="T15" fmla="*/ 56 h 206"/>
                  <a:gd name="T16" fmla="*/ 0 w 245"/>
                  <a:gd name="T17" fmla="*/ 63 h 206"/>
                  <a:gd name="T18" fmla="*/ 1 w 245"/>
                  <a:gd name="T19" fmla="*/ 75 h 206"/>
                  <a:gd name="T20" fmla="*/ 5 w 245"/>
                  <a:gd name="T21" fmla="*/ 83 h 206"/>
                  <a:gd name="T22" fmla="*/ 11 w 245"/>
                  <a:gd name="T23" fmla="*/ 91 h 206"/>
                  <a:gd name="T24" fmla="*/ 18 w 245"/>
                  <a:gd name="T25" fmla="*/ 96 h 206"/>
                  <a:gd name="T26" fmla="*/ 26 w 245"/>
                  <a:gd name="T27" fmla="*/ 100 h 206"/>
                  <a:gd name="T28" fmla="*/ 36 w 245"/>
                  <a:gd name="T29" fmla="*/ 103 h 206"/>
                  <a:gd name="T30" fmla="*/ 45 w 245"/>
                  <a:gd name="T31" fmla="*/ 103 h 206"/>
                  <a:gd name="T32" fmla="*/ 54 w 245"/>
                  <a:gd name="T33" fmla="*/ 102 h 206"/>
                  <a:gd name="T34" fmla="*/ 56 w 245"/>
                  <a:gd name="T35" fmla="*/ 102 h 206"/>
                  <a:gd name="T36" fmla="*/ 58 w 245"/>
                  <a:gd name="T37" fmla="*/ 101 h 206"/>
                  <a:gd name="T38" fmla="*/ 60 w 245"/>
                  <a:gd name="T39" fmla="*/ 99 h 206"/>
                  <a:gd name="T40" fmla="*/ 60 w 245"/>
                  <a:gd name="T41" fmla="*/ 97 h 206"/>
                  <a:gd name="T42" fmla="*/ 60 w 245"/>
                  <a:gd name="T43" fmla="*/ 96 h 206"/>
                  <a:gd name="T44" fmla="*/ 58 w 245"/>
                  <a:gd name="T45" fmla="*/ 96 h 206"/>
                  <a:gd name="T46" fmla="*/ 56 w 245"/>
                  <a:gd name="T47" fmla="*/ 95 h 206"/>
                  <a:gd name="T48" fmla="*/ 54 w 245"/>
                  <a:gd name="T49" fmla="*/ 95 h 206"/>
                  <a:gd name="T50" fmla="*/ 51 w 245"/>
                  <a:gd name="T51" fmla="*/ 95 h 206"/>
                  <a:gd name="T52" fmla="*/ 48 w 245"/>
                  <a:gd name="T53" fmla="*/ 95 h 206"/>
                  <a:gd name="T54" fmla="*/ 46 w 245"/>
                  <a:gd name="T55" fmla="*/ 95 h 206"/>
                  <a:gd name="T56" fmla="*/ 45 w 245"/>
                  <a:gd name="T57" fmla="*/ 95 h 206"/>
                  <a:gd name="T58" fmla="*/ 40 w 245"/>
                  <a:gd name="T59" fmla="*/ 95 h 206"/>
                  <a:gd name="T60" fmla="*/ 35 w 245"/>
                  <a:gd name="T61" fmla="*/ 94 h 206"/>
                  <a:gd name="T62" fmla="*/ 31 w 245"/>
                  <a:gd name="T63" fmla="*/ 94 h 206"/>
                  <a:gd name="T64" fmla="*/ 26 w 245"/>
                  <a:gd name="T65" fmla="*/ 92 h 206"/>
                  <a:gd name="T66" fmla="*/ 21 w 245"/>
                  <a:gd name="T67" fmla="*/ 91 h 206"/>
                  <a:gd name="T68" fmla="*/ 16 w 245"/>
                  <a:gd name="T69" fmla="*/ 87 h 206"/>
                  <a:gd name="T70" fmla="*/ 12 w 245"/>
                  <a:gd name="T71" fmla="*/ 83 h 206"/>
                  <a:gd name="T72" fmla="*/ 7 w 245"/>
                  <a:gd name="T73" fmla="*/ 76 h 206"/>
                  <a:gd name="T74" fmla="*/ 6 w 245"/>
                  <a:gd name="T75" fmla="*/ 68 h 206"/>
                  <a:gd name="T76" fmla="*/ 7 w 245"/>
                  <a:gd name="T77" fmla="*/ 61 h 206"/>
                  <a:gd name="T78" fmla="*/ 9 w 245"/>
                  <a:gd name="T79" fmla="*/ 54 h 206"/>
                  <a:gd name="T80" fmla="*/ 12 w 245"/>
                  <a:gd name="T81" fmla="*/ 48 h 206"/>
                  <a:gd name="T82" fmla="*/ 16 w 245"/>
                  <a:gd name="T83" fmla="*/ 42 h 206"/>
                  <a:gd name="T84" fmla="*/ 20 w 245"/>
                  <a:gd name="T85" fmla="*/ 36 h 206"/>
                  <a:gd name="T86" fmla="*/ 26 w 245"/>
                  <a:gd name="T87" fmla="*/ 30 h 206"/>
                  <a:gd name="T88" fmla="*/ 32 w 245"/>
                  <a:gd name="T89" fmla="*/ 26 h 206"/>
                  <a:gd name="T90" fmla="*/ 38 w 245"/>
                  <a:gd name="T91" fmla="*/ 21 h 206"/>
                  <a:gd name="T92" fmla="*/ 45 w 245"/>
                  <a:gd name="T93" fmla="*/ 17 h 206"/>
                  <a:gd name="T94" fmla="*/ 52 w 245"/>
                  <a:gd name="T95" fmla="*/ 13 h 206"/>
                  <a:gd name="T96" fmla="*/ 58 w 245"/>
                  <a:gd name="T97" fmla="*/ 11 h 206"/>
                  <a:gd name="T98" fmla="*/ 65 w 245"/>
                  <a:gd name="T99" fmla="*/ 8 h 206"/>
                  <a:gd name="T100" fmla="*/ 70 w 245"/>
                  <a:gd name="T101" fmla="*/ 6 h 206"/>
                  <a:gd name="T102" fmla="*/ 76 w 245"/>
                  <a:gd name="T103" fmla="*/ 4 h 206"/>
                  <a:gd name="T104" fmla="*/ 81 w 245"/>
                  <a:gd name="T105" fmla="*/ 3 h 206"/>
                  <a:gd name="T106" fmla="*/ 78 w 245"/>
                  <a:gd name="T107" fmla="*/ 1 h 206"/>
                  <a:gd name="T108" fmla="*/ 72 w 245"/>
                  <a:gd name="T109" fmla="*/ 0 h 206"/>
                  <a:gd name="T110" fmla="*/ 66 w 245"/>
                  <a:gd name="T111" fmla="*/ 1 h 206"/>
                  <a:gd name="T112" fmla="*/ 59 w 245"/>
                  <a:gd name="T113" fmla="*/ 3 h 206"/>
                  <a:gd name="T114" fmla="*/ 51 w 245"/>
                  <a:gd name="T115" fmla="*/ 5 h 206"/>
                  <a:gd name="T116" fmla="*/ 43 w 245"/>
                  <a:gd name="T117" fmla="*/ 8 h 206"/>
                  <a:gd name="T118" fmla="*/ 36 w 245"/>
                  <a:gd name="T119" fmla="*/ 12 h 206"/>
                  <a:gd name="T120" fmla="*/ 30 w 245"/>
                  <a:gd name="T121" fmla="*/ 15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6" name="Freeform 40"/>
              <p:cNvSpPr>
                <a:spLocks/>
              </p:cNvSpPr>
              <p:nvPr/>
            </p:nvSpPr>
            <p:spPr bwMode="auto">
              <a:xfrm>
                <a:off x="1401" y="2236"/>
                <a:ext cx="53" cy="80"/>
              </a:xfrm>
              <a:custGeom>
                <a:avLst/>
                <a:gdLst>
                  <a:gd name="T0" fmla="*/ 45 w 159"/>
                  <a:gd name="T1" fmla="*/ 26 h 160"/>
                  <a:gd name="T2" fmla="*/ 46 w 159"/>
                  <a:gd name="T3" fmla="*/ 35 h 160"/>
                  <a:gd name="T4" fmla="*/ 45 w 159"/>
                  <a:gd name="T5" fmla="*/ 42 h 160"/>
                  <a:gd name="T6" fmla="*/ 42 w 159"/>
                  <a:gd name="T7" fmla="*/ 48 h 160"/>
                  <a:gd name="T8" fmla="*/ 37 w 159"/>
                  <a:gd name="T9" fmla="*/ 53 h 160"/>
                  <a:gd name="T10" fmla="*/ 31 w 159"/>
                  <a:gd name="T11" fmla="*/ 58 h 160"/>
                  <a:gd name="T12" fmla="*/ 25 w 159"/>
                  <a:gd name="T13" fmla="*/ 63 h 160"/>
                  <a:gd name="T14" fmla="*/ 18 w 159"/>
                  <a:gd name="T15" fmla="*/ 68 h 160"/>
                  <a:gd name="T16" fmla="*/ 12 w 159"/>
                  <a:gd name="T17" fmla="*/ 73 h 160"/>
                  <a:gd name="T18" fmla="*/ 11 w 159"/>
                  <a:gd name="T19" fmla="*/ 75 h 160"/>
                  <a:gd name="T20" fmla="*/ 11 w 159"/>
                  <a:gd name="T21" fmla="*/ 76 h 160"/>
                  <a:gd name="T22" fmla="*/ 11 w 159"/>
                  <a:gd name="T23" fmla="*/ 77 h 160"/>
                  <a:gd name="T24" fmla="*/ 12 w 159"/>
                  <a:gd name="T25" fmla="*/ 79 h 160"/>
                  <a:gd name="T26" fmla="*/ 13 w 159"/>
                  <a:gd name="T27" fmla="*/ 80 h 160"/>
                  <a:gd name="T28" fmla="*/ 14 w 159"/>
                  <a:gd name="T29" fmla="*/ 80 h 160"/>
                  <a:gd name="T30" fmla="*/ 16 w 159"/>
                  <a:gd name="T31" fmla="*/ 80 h 160"/>
                  <a:gd name="T32" fmla="*/ 17 w 159"/>
                  <a:gd name="T33" fmla="*/ 80 h 160"/>
                  <a:gd name="T34" fmla="*/ 24 w 159"/>
                  <a:gd name="T35" fmla="*/ 75 h 160"/>
                  <a:gd name="T36" fmla="*/ 32 w 159"/>
                  <a:gd name="T37" fmla="*/ 70 h 160"/>
                  <a:gd name="T38" fmla="*/ 38 w 159"/>
                  <a:gd name="T39" fmla="*/ 64 h 160"/>
                  <a:gd name="T40" fmla="*/ 45 w 159"/>
                  <a:gd name="T41" fmla="*/ 57 h 160"/>
                  <a:gd name="T42" fmla="*/ 49 w 159"/>
                  <a:gd name="T43" fmla="*/ 50 h 160"/>
                  <a:gd name="T44" fmla="*/ 52 w 159"/>
                  <a:gd name="T45" fmla="*/ 42 h 160"/>
                  <a:gd name="T46" fmla="*/ 53 w 159"/>
                  <a:gd name="T47" fmla="*/ 34 h 160"/>
                  <a:gd name="T48" fmla="*/ 51 w 159"/>
                  <a:gd name="T49" fmla="*/ 25 h 160"/>
                  <a:gd name="T50" fmla="*/ 47 w 159"/>
                  <a:gd name="T51" fmla="*/ 18 h 160"/>
                  <a:gd name="T52" fmla="*/ 41 w 159"/>
                  <a:gd name="T53" fmla="*/ 12 h 160"/>
                  <a:gd name="T54" fmla="*/ 33 w 159"/>
                  <a:gd name="T55" fmla="*/ 7 h 160"/>
                  <a:gd name="T56" fmla="*/ 25 w 159"/>
                  <a:gd name="T57" fmla="*/ 3 h 160"/>
                  <a:gd name="T58" fmla="*/ 17 w 159"/>
                  <a:gd name="T59" fmla="*/ 1 h 160"/>
                  <a:gd name="T60" fmla="*/ 10 w 159"/>
                  <a:gd name="T61" fmla="*/ 0 h 160"/>
                  <a:gd name="T62" fmla="*/ 4 w 159"/>
                  <a:gd name="T63" fmla="*/ 1 h 160"/>
                  <a:gd name="T64" fmla="*/ 0 w 159"/>
                  <a:gd name="T65" fmla="*/ 3 h 160"/>
                  <a:gd name="T66" fmla="*/ 7 w 159"/>
                  <a:gd name="T67" fmla="*/ 5 h 160"/>
                  <a:gd name="T68" fmla="*/ 14 w 159"/>
                  <a:gd name="T69" fmla="*/ 6 h 160"/>
                  <a:gd name="T70" fmla="*/ 20 w 159"/>
                  <a:gd name="T71" fmla="*/ 7 h 160"/>
                  <a:gd name="T72" fmla="*/ 26 w 159"/>
                  <a:gd name="T73" fmla="*/ 10 h 160"/>
                  <a:gd name="T74" fmla="*/ 32 w 159"/>
                  <a:gd name="T75" fmla="*/ 12 h 160"/>
                  <a:gd name="T76" fmla="*/ 37 w 159"/>
                  <a:gd name="T77" fmla="*/ 15 h 160"/>
                  <a:gd name="T78" fmla="*/ 42 w 159"/>
                  <a:gd name="T79" fmla="*/ 20 h 160"/>
                  <a:gd name="T80" fmla="*/ 45 w 159"/>
                  <a:gd name="T81" fmla="*/ 26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7" name="Freeform 41"/>
              <p:cNvSpPr>
                <a:spLocks/>
              </p:cNvSpPr>
              <p:nvPr/>
            </p:nvSpPr>
            <p:spPr bwMode="auto">
              <a:xfrm>
                <a:off x="1208" y="2218"/>
                <a:ext cx="133" cy="166"/>
              </a:xfrm>
              <a:custGeom>
                <a:avLst/>
                <a:gdLst>
                  <a:gd name="T0" fmla="*/ 42 w 399"/>
                  <a:gd name="T1" fmla="*/ 31 h 332"/>
                  <a:gd name="T2" fmla="*/ 22 w 399"/>
                  <a:gd name="T3" fmla="*/ 50 h 332"/>
                  <a:gd name="T4" fmla="*/ 7 w 399"/>
                  <a:gd name="T5" fmla="*/ 74 h 332"/>
                  <a:gd name="T6" fmla="*/ 0 w 399"/>
                  <a:gd name="T7" fmla="*/ 100 h 332"/>
                  <a:gd name="T8" fmla="*/ 1 w 399"/>
                  <a:gd name="T9" fmla="*/ 117 h 332"/>
                  <a:gd name="T10" fmla="*/ 4 w 399"/>
                  <a:gd name="T11" fmla="*/ 124 h 332"/>
                  <a:gd name="T12" fmla="*/ 9 w 399"/>
                  <a:gd name="T13" fmla="*/ 131 h 332"/>
                  <a:gd name="T14" fmla="*/ 14 w 399"/>
                  <a:gd name="T15" fmla="*/ 137 h 332"/>
                  <a:gd name="T16" fmla="*/ 23 w 399"/>
                  <a:gd name="T17" fmla="*/ 143 h 332"/>
                  <a:gd name="T18" fmla="*/ 36 w 399"/>
                  <a:gd name="T19" fmla="*/ 149 h 332"/>
                  <a:gd name="T20" fmla="*/ 49 w 399"/>
                  <a:gd name="T21" fmla="*/ 154 h 332"/>
                  <a:gd name="T22" fmla="*/ 63 w 399"/>
                  <a:gd name="T23" fmla="*/ 158 h 332"/>
                  <a:gd name="T24" fmla="*/ 77 w 399"/>
                  <a:gd name="T25" fmla="*/ 161 h 332"/>
                  <a:gd name="T26" fmla="*/ 91 w 399"/>
                  <a:gd name="T27" fmla="*/ 163 h 332"/>
                  <a:gd name="T28" fmla="*/ 105 w 399"/>
                  <a:gd name="T29" fmla="*/ 165 h 332"/>
                  <a:gd name="T30" fmla="*/ 119 w 399"/>
                  <a:gd name="T31" fmla="*/ 166 h 332"/>
                  <a:gd name="T32" fmla="*/ 129 w 399"/>
                  <a:gd name="T33" fmla="*/ 166 h 332"/>
                  <a:gd name="T34" fmla="*/ 132 w 399"/>
                  <a:gd name="T35" fmla="*/ 163 h 332"/>
                  <a:gd name="T36" fmla="*/ 133 w 399"/>
                  <a:gd name="T37" fmla="*/ 158 h 332"/>
                  <a:gd name="T38" fmla="*/ 130 w 399"/>
                  <a:gd name="T39" fmla="*/ 155 h 332"/>
                  <a:gd name="T40" fmla="*/ 121 w 399"/>
                  <a:gd name="T41" fmla="*/ 154 h 332"/>
                  <a:gd name="T42" fmla="*/ 108 w 399"/>
                  <a:gd name="T43" fmla="*/ 154 h 332"/>
                  <a:gd name="T44" fmla="*/ 95 w 399"/>
                  <a:gd name="T45" fmla="*/ 153 h 332"/>
                  <a:gd name="T46" fmla="*/ 82 w 399"/>
                  <a:gd name="T47" fmla="*/ 151 h 332"/>
                  <a:gd name="T48" fmla="*/ 69 w 399"/>
                  <a:gd name="T49" fmla="*/ 148 h 332"/>
                  <a:gd name="T50" fmla="*/ 56 w 399"/>
                  <a:gd name="T51" fmla="*/ 145 h 332"/>
                  <a:gd name="T52" fmla="*/ 44 w 399"/>
                  <a:gd name="T53" fmla="*/ 141 h 332"/>
                  <a:gd name="T54" fmla="*/ 31 w 399"/>
                  <a:gd name="T55" fmla="*/ 135 h 332"/>
                  <a:gd name="T56" fmla="*/ 21 w 399"/>
                  <a:gd name="T57" fmla="*/ 128 h 332"/>
                  <a:gd name="T58" fmla="*/ 15 w 399"/>
                  <a:gd name="T59" fmla="*/ 118 h 332"/>
                  <a:gd name="T60" fmla="*/ 13 w 399"/>
                  <a:gd name="T61" fmla="*/ 105 h 332"/>
                  <a:gd name="T62" fmla="*/ 15 w 399"/>
                  <a:gd name="T63" fmla="*/ 86 h 332"/>
                  <a:gd name="T64" fmla="*/ 21 w 399"/>
                  <a:gd name="T65" fmla="*/ 73 h 332"/>
                  <a:gd name="T66" fmla="*/ 28 w 399"/>
                  <a:gd name="T67" fmla="*/ 60 h 332"/>
                  <a:gd name="T68" fmla="*/ 37 w 399"/>
                  <a:gd name="T69" fmla="*/ 49 h 332"/>
                  <a:gd name="T70" fmla="*/ 47 w 399"/>
                  <a:gd name="T71" fmla="*/ 39 h 332"/>
                  <a:gd name="T72" fmla="*/ 60 w 399"/>
                  <a:gd name="T73" fmla="*/ 28 h 332"/>
                  <a:gd name="T74" fmla="*/ 74 w 399"/>
                  <a:gd name="T75" fmla="*/ 19 h 332"/>
                  <a:gd name="T76" fmla="*/ 90 w 399"/>
                  <a:gd name="T77" fmla="*/ 10 h 332"/>
                  <a:gd name="T78" fmla="*/ 104 w 399"/>
                  <a:gd name="T79" fmla="*/ 3 h 332"/>
                  <a:gd name="T80" fmla="*/ 105 w 399"/>
                  <a:gd name="T81" fmla="*/ 0 h 332"/>
                  <a:gd name="T82" fmla="*/ 91 w 399"/>
                  <a:gd name="T83" fmla="*/ 3 h 332"/>
                  <a:gd name="T84" fmla="*/ 74 w 399"/>
                  <a:gd name="T85" fmla="*/ 9 h 332"/>
                  <a:gd name="T86" fmla="*/ 59 w 399"/>
                  <a:gd name="T87" fmla="*/ 18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8" name="Freeform 42"/>
              <p:cNvSpPr>
                <a:spLocks/>
              </p:cNvSpPr>
              <p:nvPr/>
            </p:nvSpPr>
            <p:spPr bwMode="auto">
              <a:xfrm>
                <a:off x="1396" y="2213"/>
                <a:ext cx="116" cy="110"/>
              </a:xfrm>
              <a:custGeom>
                <a:avLst/>
                <a:gdLst>
                  <a:gd name="T0" fmla="*/ 97 w 348"/>
                  <a:gd name="T1" fmla="*/ 34 h 222"/>
                  <a:gd name="T2" fmla="*/ 102 w 348"/>
                  <a:gd name="T3" fmla="*/ 40 h 222"/>
                  <a:gd name="T4" fmla="*/ 105 w 348"/>
                  <a:gd name="T5" fmla="*/ 47 h 222"/>
                  <a:gd name="T6" fmla="*/ 107 w 348"/>
                  <a:gd name="T7" fmla="*/ 55 h 222"/>
                  <a:gd name="T8" fmla="*/ 107 w 348"/>
                  <a:gd name="T9" fmla="*/ 62 h 222"/>
                  <a:gd name="T10" fmla="*/ 106 w 348"/>
                  <a:gd name="T11" fmla="*/ 69 h 222"/>
                  <a:gd name="T12" fmla="*/ 104 w 348"/>
                  <a:gd name="T13" fmla="*/ 74 h 222"/>
                  <a:gd name="T14" fmla="*/ 101 w 348"/>
                  <a:gd name="T15" fmla="*/ 80 h 222"/>
                  <a:gd name="T16" fmla="*/ 97 w 348"/>
                  <a:gd name="T17" fmla="*/ 84 h 222"/>
                  <a:gd name="T18" fmla="*/ 93 w 348"/>
                  <a:gd name="T19" fmla="*/ 89 h 222"/>
                  <a:gd name="T20" fmla="*/ 88 w 348"/>
                  <a:gd name="T21" fmla="*/ 93 h 222"/>
                  <a:gd name="T22" fmla="*/ 84 w 348"/>
                  <a:gd name="T23" fmla="*/ 98 h 222"/>
                  <a:gd name="T24" fmla="*/ 80 w 348"/>
                  <a:gd name="T25" fmla="*/ 103 h 222"/>
                  <a:gd name="T26" fmla="*/ 79 w 348"/>
                  <a:gd name="T27" fmla="*/ 104 h 222"/>
                  <a:gd name="T28" fmla="*/ 78 w 348"/>
                  <a:gd name="T29" fmla="*/ 106 h 222"/>
                  <a:gd name="T30" fmla="*/ 79 w 348"/>
                  <a:gd name="T31" fmla="*/ 107 h 222"/>
                  <a:gd name="T32" fmla="*/ 80 w 348"/>
                  <a:gd name="T33" fmla="*/ 109 h 222"/>
                  <a:gd name="T34" fmla="*/ 81 w 348"/>
                  <a:gd name="T35" fmla="*/ 110 h 222"/>
                  <a:gd name="T36" fmla="*/ 83 w 348"/>
                  <a:gd name="T37" fmla="*/ 110 h 222"/>
                  <a:gd name="T38" fmla="*/ 85 w 348"/>
                  <a:gd name="T39" fmla="*/ 110 h 222"/>
                  <a:gd name="T40" fmla="*/ 86 w 348"/>
                  <a:gd name="T41" fmla="*/ 109 h 222"/>
                  <a:gd name="T42" fmla="*/ 96 w 348"/>
                  <a:gd name="T43" fmla="*/ 102 h 222"/>
                  <a:gd name="T44" fmla="*/ 103 w 348"/>
                  <a:gd name="T45" fmla="*/ 93 h 222"/>
                  <a:gd name="T46" fmla="*/ 110 w 348"/>
                  <a:gd name="T47" fmla="*/ 83 h 222"/>
                  <a:gd name="T48" fmla="*/ 115 w 348"/>
                  <a:gd name="T49" fmla="*/ 73 h 222"/>
                  <a:gd name="T50" fmla="*/ 116 w 348"/>
                  <a:gd name="T51" fmla="*/ 61 h 222"/>
                  <a:gd name="T52" fmla="*/ 115 w 348"/>
                  <a:gd name="T53" fmla="*/ 51 h 222"/>
                  <a:gd name="T54" fmla="*/ 111 w 348"/>
                  <a:gd name="T55" fmla="*/ 40 h 222"/>
                  <a:gd name="T56" fmla="*/ 103 w 348"/>
                  <a:gd name="T57" fmla="*/ 31 h 222"/>
                  <a:gd name="T58" fmla="*/ 98 w 348"/>
                  <a:gd name="T59" fmla="*/ 26 h 222"/>
                  <a:gd name="T60" fmla="*/ 91 w 348"/>
                  <a:gd name="T61" fmla="*/ 21 h 222"/>
                  <a:gd name="T62" fmla="*/ 83 w 348"/>
                  <a:gd name="T63" fmla="*/ 17 h 222"/>
                  <a:gd name="T64" fmla="*/ 75 w 348"/>
                  <a:gd name="T65" fmla="*/ 13 h 222"/>
                  <a:gd name="T66" fmla="*/ 67 w 348"/>
                  <a:gd name="T67" fmla="*/ 10 h 222"/>
                  <a:gd name="T68" fmla="*/ 59 w 348"/>
                  <a:gd name="T69" fmla="*/ 8 h 222"/>
                  <a:gd name="T70" fmla="*/ 50 w 348"/>
                  <a:gd name="T71" fmla="*/ 5 h 222"/>
                  <a:gd name="T72" fmla="*/ 42 w 348"/>
                  <a:gd name="T73" fmla="*/ 3 h 222"/>
                  <a:gd name="T74" fmla="*/ 34 w 348"/>
                  <a:gd name="T75" fmla="*/ 2 h 222"/>
                  <a:gd name="T76" fmla="*/ 26 w 348"/>
                  <a:gd name="T77" fmla="*/ 1 h 222"/>
                  <a:gd name="T78" fmla="*/ 19 w 348"/>
                  <a:gd name="T79" fmla="*/ 0 h 222"/>
                  <a:gd name="T80" fmla="*/ 13 w 348"/>
                  <a:gd name="T81" fmla="*/ 0 h 222"/>
                  <a:gd name="T82" fmla="*/ 8 w 348"/>
                  <a:gd name="T83" fmla="*/ 0 h 222"/>
                  <a:gd name="T84" fmla="*/ 4 w 348"/>
                  <a:gd name="T85" fmla="*/ 0 h 222"/>
                  <a:gd name="T86" fmla="*/ 1 w 348"/>
                  <a:gd name="T87" fmla="*/ 1 h 222"/>
                  <a:gd name="T88" fmla="*/ 0 w 348"/>
                  <a:gd name="T89" fmla="*/ 2 h 222"/>
                  <a:gd name="T90" fmla="*/ 5 w 348"/>
                  <a:gd name="T91" fmla="*/ 3 h 222"/>
                  <a:gd name="T92" fmla="*/ 10 w 348"/>
                  <a:gd name="T93" fmla="*/ 4 h 222"/>
                  <a:gd name="T94" fmla="*/ 15 w 348"/>
                  <a:gd name="T95" fmla="*/ 5 h 222"/>
                  <a:gd name="T96" fmla="*/ 21 w 348"/>
                  <a:gd name="T97" fmla="*/ 6 h 222"/>
                  <a:gd name="T98" fmla="*/ 28 w 348"/>
                  <a:gd name="T99" fmla="*/ 7 h 222"/>
                  <a:gd name="T100" fmla="*/ 34 w 348"/>
                  <a:gd name="T101" fmla="*/ 8 h 222"/>
                  <a:gd name="T102" fmla="*/ 40 w 348"/>
                  <a:gd name="T103" fmla="*/ 9 h 222"/>
                  <a:gd name="T104" fmla="*/ 47 w 348"/>
                  <a:gd name="T105" fmla="*/ 11 h 222"/>
                  <a:gd name="T106" fmla="*/ 53 w 348"/>
                  <a:gd name="T107" fmla="*/ 13 h 222"/>
                  <a:gd name="T108" fmla="*/ 60 w 348"/>
                  <a:gd name="T109" fmla="*/ 15 h 222"/>
                  <a:gd name="T110" fmla="*/ 67 w 348"/>
                  <a:gd name="T111" fmla="*/ 17 h 222"/>
                  <a:gd name="T112" fmla="*/ 73 w 348"/>
                  <a:gd name="T113" fmla="*/ 20 h 222"/>
                  <a:gd name="T114" fmla="*/ 79 w 348"/>
                  <a:gd name="T115" fmla="*/ 23 h 222"/>
                  <a:gd name="T116" fmla="*/ 86 w 348"/>
                  <a:gd name="T117" fmla="*/ 26 h 222"/>
                  <a:gd name="T118" fmla="*/ 91 w 348"/>
                  <a:gd name="T119" fmla="*/ 30 h 222"/>
                  <a:gd name="T120" fmla="*/ 97 w 348"/>
                  <a:gd name="T121" fmla="*/ 34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89" name="Freeform 43"/>
              <p:cNvSpPr>
                <a:spLocks/>
              </p:cNvSpPr>
              <p:nvPr/>
            </p:nvSpPr>
            <p:spPr bwMode="auto">
              <a:xfrm>
                <a:off x="1162" y="2273"/>
                <a:ext cx="48" cy="103"/>
              </a:xfrm>
              <a:custGeom>
                <a:avLst/>
                <a:gdLst>
                  <a:gd name="T0" fmla="*/ 0 w 142"/>
                  <a:gd name="T1" fmla="*/ 56 h 207"/>
                  <a:gd name="T2" fmla="*/ 0 w 142"/>
                  <a:gd name="T3" fmla="*/ 65 h 207"/>
                  <a:gd name="T4" fmla="*/ 2 w 142"/>
                  <a:gd name="T5" fmla="*/ 73 h 207"/>
                  <a:gd name="T6" fmla="*/ 5 w 142"/>
                  <a:gd name="T7" fmla="*/ 80 h 207"/>
                  <a:gd name="T8" fmla="*/ 10 w 142"/>
                  <a:gd name="T9" fmla="*/ 87 h 207"/>
                  <a:gd name="T10" fmla="*/ 16 w 142"/>
                  <a:gd name="T11" fmla="*/ 92 h 207"/>
                  <a:gd name="T12" fmla="*/ 23 w 142"/>
                  <a:gd name="T13" fmla="*/ 97 h 207"/>
                  <a:gd name="T14" fmla="*/ 31 w 142"/>
                  <a:gd name="T15" fmla="*/ 101 h 207"/>
                  <a:gd name="T16" fmla="*/ 39 w 142"/>
                  <a:gd name="T17" fmla="*/ 103 h 207"/>
                  <a:gd name="T18" fmla="*/ 41 w 142"/>
                  <a:gd name="T19" fmla="*/ 103 h 207"/>
                  <a:gd name="T20" fmla="*/ 44 w 142"/>
                  <a:gd name="T21" fmla="*/ 102 h 207"/>
                  <a:gd name="T22" fmla="*/ 46 w 142"/>
                  <a:gd name="T23" fmla="*/ 101 h 207"/>
                  <a:gd name="T24" fmla="*/ 47 w 142"/>
                  <a:gd name="T25" fmla="*/ 99 h 207"/>
                  <a:gd name="T26" fmla="*/ 47 w 142"/>
                  <a:gd name="T27" fmla="*/ 96 h 207"/>
                  <a:gd name="T28" fmla="*/ 46 w 142"/>
                  <a:gd name="T29" fmla="*/ 94 h 207"/>
                  <a:gd name="T30" fmla="*/ 45 w 142"/>
                  <a:gd name="T31" fmla="*/ 92 h 207"/>
                  <a:gd name="T32" fmla="*/ 42 w 142"/>
                  <a:gd name="T33" fmla="*/ 91 h 207"/>
                  <a:gd name="T34" fmla="*/ 34 w 142"/>
                  <a:gd name="T35" fmla="*/ 88 h 207"/>
                  <a:gd name="T36" fmla="*/ 27 w 142"/>
                  <a:gd name="T37" fmla="*/ 84 h 207"/>
                  <a:gd name="T38" fmla="*/ 21 w 142"/>
                  <a:gd name="T39" fmla="*/ 78 h 207"/>
                  <a:gd name="T40" fmla="*/ 17 w 142"/>
                  <a:gd name="T41" fmla="*/ 72 h 207"/>
                  <a:gd name="T42" fmla="*/ 14 w 142"/>
                  <a:gd name="T43" fmla="*/ 65 h 207"/>
                  <a:gd name="T44" fmla="*/ 13 w 142"/>
                  <a:gd name="T45" fmla="*/ 57 h 207"/>
                  <a:gd name="T46" fmla="*/ 13 w 142"/>
                  <a:gd name="T47" fmla="*/ 48 h 207"/>
                  <a:gd name="T48" fmla="*/ 15 w 142"/>
                  <a:gd name="T49" fmla="*/ 39 h 207"/>
                  <a:gd name="T50" fmla="*/ 18 w 142"/>
                  <a:gd name="T51" fmla="*/ 32 h 207"/>
                  <a:gd name="T52" fmla="*/ 24 w 142"/>
                  <a:gd name="T53" fmla="*/ 26 h 207"/>
                  <a:gd name="T54" fmla="*/ 29 w 142"/>
                  <a:gd name="T55" fmla="*/ 20 h 207"/>
                  <a:gd name="T56" fmla="*/ 36 w 142"/>
                  <a:gd name="T57" fmla="*/ 14 h 207"/>
                  <a:gd name="T58" fmla="*/ 41 w 142"/>
                  <a:gd name="T59" fmla="*/ 10 h 207"/>
                  <a:gd name="T60" fmla="*/ 46 w 142"/>
                  <a:gd name="T61" fmla="*/ 5 h 207"/>
                  <a:gd name="T62" fmla="*/ 48 w 142"/>
                  <a:gd name="T63" fmla="*/ 2 h 207"/>
                  <a:gd name="T64" fmla="*/ 48 w 142"/>
                  <a:gd name="T65" fmla="*/ 0 h 207"/>
                  <a:gd name="T66" fmla="*/ 43 w 142"/>
                  <a:gd name="T67" fmla="*/ 2 h 207"/>
                  <a:gd name="T68" fmla="*/ 36 w 142"/>
                  <a:gd name="T69" fmla="*/ 5 h 207"/>
                  <a:gd name="T70" fmla="*/ 28 w 142"/>
                  <a:gd name="T71" fmla="*/ 11 h 207"/>
                  <a:gd name="T72" fmla="*/ 21 w 142"/>
                  <a:gd name="T73" fmla="*/ 18 h 207"/>
                  <a:gd name="T74" fmla="*/ 13 w 142"/>
                  <a:gd name="T75" fmla="*/ 26 h 207"/>
                  <a:gd name="T76" fmla="*/ 7 w 142"/>
                  <a:gd name="T77" fmla="*/ 36 h 207"/>
                  <a:gd name="T78" fmla="*/ 3 w 142"/>
                  <a:gd name="T79" fmla="*/ 46 h 207"/>
                  <a:gd name="T80" fmla="*/ 0 w 142"/>
                  <a:gd name="T81" fmla="*/ 56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90" name="Freeform 44"/>
              <p:cNvSpPr>
                <a:spLocks/>
              </p:cNvSpPr>
              <p:nvPr/>
            </p:nvSpPr>
            <p:spPr bwMode="auto">
              <a:xfrm>
                <a:off x="1492" y="2206"/>
                <a:ext cx="101" cy="135"/>
              </a:xfrm>
              <a:custGeom>
                <a:avLst/>
                <a:gdLst>
                  <a:gd name="T0" fmla="*/ 85 w 303"/>
                  <a:gd name="T1" fmla="*/ 54 h 272"/>
                  <a:gd name="T2" fmla="*/ 90 w 303"/>
                  <a:gd name="T3" fmla="*/ 63 h 272"/>
                  <a:gd name="T4" fmla="*/ 93 w 303"/>
                  <a:gd name="T5" fmla="*/ 71 h 272"/>
                  <a:gd name="T6" fmla="*/ 91 w 303"/>
                  <a:gd name="T7" fmla="*/ 81 h 272"/>
                  <a:gd name="T8" fmla="*/ 85 w 303"/>
                  <a:gd name="T9" fmla="*/ 91 h 272"/>
                  <a:gd name="T10" fmla="*/ 77 w 303"/>
                  <a:gd name="T11" fmla="*/ 99 h 272"/>
                  <a:gd name="T12" fmla="*/ 68 w 303"/>
                  <a:gd name="T13" fmla="*/ 107 h 272"/>
                  <a:gd name="T14" fmla="*/ 58 w 303"/>
                  <a:gd name="T15" fmla="*/ 115 h 272"/>
                  <a:gd name="T16" fmla="*/ 53 w 303"/>
                  <a:gd name="T17" fmla="*/ 121 h 272"/>
                  <a:gd name="T18" fmla="*/ 51 w 303"/>
                  <a:gd name="T19" fmla="*/ 125 h 272"/>
                  <a:gd name="T20" fmla="*/ 49 w 303"/>
                  <a:gd name="T21" fmla="*/ 129 h 272"/>
                  <a:gd name="T22" fmla="*/ 50 w 303"/>
                  <a:gd name="T23" fmla="*/ 133 h 272"/>
                  <a:gd name="T24" fmla="*/ 54 w 303"/>
                  <a:gd name="T25" fmla="*/ 135 h 272"/>
                  <a:gd name="T26" fmla="*/ 57 w 303"/>
                  <a:gd name="T27" fmla="*/ 135 h 272"/>
                  <a:gd name="T28" fmla="*/ 63 w 303"/>
                  <a:gd name="T29" fmla="*/ 127 h 272"/>
                  <a:gd name="T30" fmla="*/ 74 w 303"/>
                  <a:gd name="T31" fmla="*/ 117 h 272"/>
                  <a:gd name="T32" fmla="*/ 85 w 303"/>
                  <a:gd name="T33" fmla="*/ 107 h 272"/>
                  <a:gd name="T34" fmla="*/ 95 w 303"/>
                  <a:gd name="T35" fmla="*/ 95 h 272"/>
                  <a:gd name="T36" fmla="*/ 100 w 303"/>
                  <a:gd name="T37" fmla="*/ 81 h 272"/>
                  <a:gd name="T38" fmla="*/ 100 w 303"/>
                  <a:gd name="T39" fmla="*/ 66 h 272"/>
                  <a:gd name="T40" fmla="*/ 94 w 303"/>
                  <a:gd name="T41" fmla="*/ 52 h 272"/>
                  <a:gd name="T42" fmla="*/ 84 w 303"/>
                  <a:gd name="T43" fmla="*/ 41 h 272"/>
                  <a:gd name="T44" fmla="*/ 72 w 303"/>
                  <a:gd name="T45" fmla="*/ 33 h 272"/>
                  <a:gd name="T46" fmla="*/ 62 w 303"/>
                  <a:gd name="T47" fmla="*/ 27 h 272"/>
                  <a:gd name="T48" fmla="*/ 50 w 303"/>
                  <a:gd name="T49" fmla="*/ 20 h 272"/>
                  <a:gd name="T50" fmla="*/ 38 w 303"/>
                  <a:gd name="T51" fmla="*/ 13 h 272"/>
                  <a:gd name="T52" fmla="*/ 27 w 303"/>
                  <a:gd name="T53" fmla="*/ 8 h 272"/>
                  <a:gd name="T54" fmla="*/ 16 w 303"/>
                  <a:gd name="T55" fmla="*/ 3 h 272"/>
                  <a:gd name="T56" fmla="*/ 8 w 303"/>
                  <a:gd name="T57" fmla="*/ 0 h 272"/>
                  <a:gd name="T58" fmla="*/ 2 w 303"/>
                  <a:gd name="T59" fmla="*/ 0 h 272"/>
                  <a:gd name="T60" fmla="*/ 4 w 303"/>
                  <a:gd name="T61" fmla="*/ 3 h 272"/>
                  <a:gd name="T62" fmla="*/ 14 w 303"/>
                  <a:gd name="T63" fmla="*/ 8 h 272"/>
                  <a:gd name="T64" fmla="*/ 25 w 303"/>
                  <a:gd name="T65" fmla="*/ 13 h 272"/>
                  <a:gd name="T66" fmla="*/ 35 w 303"/>
                  <a:gd name="T67" fmla="*/ 19 h 272"/>
                  <a:gd name="T68" fmla="*/ 46 w 303"/>
                  <a:gd name="T69" fmla="*/ 25 h 272"/>
                  <a:gd name="T70" fmla="*/ 57 w 303"/>
                  <a:gd name="T71" fmla="*/ 31 h 272"/>
                  <a:gd name="T72" fmla="*/ 68 w 303"/>
                  <a:gd name="T73" fmla="*/ 39 h 272"/>
                  <a:gd name="T74" fmla="*/ 77 w 303"/>
                  <a:gd name="T75" fmla="*/ 46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lstStyle/>
              <a:p>
                <a:pPr eaLnBrk="1" hangingPunct="1"/>
                <a:endParaRPr lang="nb-NO" sz="2400">
                  <a:solidFill>
                    <a:srgbClr val="000000"/>
                  </a:solidFill>
                  <a:latin typeface="Times New Roman" pitchFamily="18" charset="0"/>
                </a:endParaRPr>
              </a:p>
            </p:txBody>
          </p:sp>
        </p:grpSp>
      </p:grpSp>
      <p:grpSp>
        <p:nvGrpSpPr>
          <p:cNvPr id="9" name="Group 45"/>
          <p:cNvGrpSpPr>
            <a:grpSpLocks/>
          </p:cNvGrpSpPr>
          <p:nvPr>
            <p:custDataLst>
              <p:tags r:id="rId8"/>
            </p:custDataLst>
          </p:nvPr>
        </p:nvGrpSpPr>
        <p:grpSpPr bwMode="auto">
          <a:xfrm>
            <a:off x="3467100" y="1827213"/>
            <a:ext cx="495300" cy="622300"/>
            <a:chOff x="2870" y="1518"/>
            <a:chExt cx="292" cy="320"/>
          </a:xfrm>
        </p:grpSpPr>
        <p:graphicFrame>
          <p:nvGraphicFramePr>
            <p:cNvPr id="4100" name="Object 4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19000" imgH="847800" progId="">
                    <p:embed/>
                  </p:oleObj>
                </mc:Choice>
                <mc:Fallback>
                  <p:oleObj name="Clip" r:id="rId19" imgW="819000" imgH="847800" progId="">
                    <p:embed/>
                    <p:pic>
                      <p:nvPicPr>
                        <p:cNvPr id="410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4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6840" imgH="1200240" progId="">
                    <p:embed/>
                  </p:oleObj>
                </mc:Choice>
                <mc:Fallback>
                  <p:oleObj name="Clip" r:id="rId21" imgW="1266840" imgH="1200240" progId="">
                    <p:embed/>
                    <p:pic>
                      <p:nvPicPr>
                        <p:cNvPr id="4101" name="Object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48"/>
          <p:cNvGrpSpPr>
            <a:grpSpLocks/>
          </p:cNvGrpSpPr>
          <p:nvPr>
            <p:custDataLst>
              <p:tags r:id="rId9"/>
            </p:custDataLst>
          </p:nvPr>
        </p:nvGrpSpPr>
        <p:grpSpPr bwMode="auto">
          <a:xfrm>
            <a:off x="4325938" y="1347788"/>
            <a:ext cx="495300" cy="622300"/>
            <a:chOff x="2870" y="1518"/>
            <a:chExt cx="292" cy="320"/>
          </a:xfrm>
        </p:grpSpPr>
        <p:graphicFrame>
          <p:nvGraphicFramePr>
            <p:cNvPr id="4098" name="Object 4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3" imgW="819000" imgH="847800" progId="">
                    <p:embed/>
                  </p:oleObj>
                </mc:Choice>
                <mc:Fallback>
                  <p:oleObj name="Clip" r:id="rId23" imgW="819000" imgH="847800" progId="">
                    <p:embed/>
                    <p:pic>
                      <p:nvPicPr>
                        <p:cNvPr id="4098"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4" imgW="1266840" imgH="1200240" progId="">
                    <p:embed/>
                  </p:oleObj>
                </mc:Choice>
                <mc:Fallback>
                  <p:oleObj name="Clip" r:id="rId24" imgW="1266840" imgH="1200240" progId="">
                    <p:embed/>
                    <p:pic>
                      <p:nvPicPr>
                        <p:cNvPr id="4099" name="Object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0" name="Text Box 51"/>
          <p:cNvSpPr txBox="1">
            <a:spLocks noChangeArrowheads="1"/>
          </p:cNvSpPr>
          <p:nvPr>
            <p:custDataLst>
              <p:tags r:id="rId10"/>
            </p:custDataLst>
          </p:nvPr>
        </p:nvSpPr>
        <p:spPr bwMode="auto">
          <a:xfrm>
            <a:off x="3251200" y="2347913"/>
            <a:ext cx="479618" cy="369332"/>
          </a:xfrm>
          <a:prstGeom prst="rect">
            <a:avLst/>
          </a:prstGeom>
          <a:noFill/>
          <a:ln w="9525">
            <a:noFill/>
            <a:miter lim="800000"/>
            <a:headEnd/>
            <a:tailEnd/>
          </a:ln>
        </p:spPr>
        <p:txBody>
          <a:bodyPr wrap="none">
            <a:spAutoFit/>
          </a:bodyPr>
          <a:lstStyle/>
          <a:p>
            <a:pPr eaLnBrk="1" hangingPunct="1"/>
            <a:r>
              <a:rPr lang="en-US">
                <a:solidFill>
                  <a:srgbClr val="008000"/>
                </a:solidFill>
              </a:rPr>
              <a:t>H1</a:t>
            </a:r>
          </a:p>
        </p:txBody>
      </p:sp>
      <p:sp>
        <p:nvSpPr>
          <p:cNvPr id="4111" name="Text Box 52"/>
          <p:cNvSpPr txBox="1">
            <a:spLocks noChangeArrowheads="1"/>
          </p:cNvSpPr>
          <p:nvPr>
            <p:custDataLst>
              <p:tags r:id="rId11"/>
            </p:custDataLst>
          </p:nvPr>
        </p:nvSpPr>
        <p:spPr bwMode="auto">
          <a:xfrm>
            <a:off x="5851525" y="2376488"/>
            <a:ext cx="479618" cy="369332"/>
          </a:xfrm>
          <a:prstGeom prst="rect">
            <a:avLst/>
          </a:prstGeom>
          <a:noFill/>
          <a:ln w="9525">
            <a:noFill/>
            <a:miter lim="800000"/>
            <a:headEnd/>
            <a:tailEnd/>
          </a:ln>
        </p:spPr>
        <p:txBody>
          <a:bodyPr wrap="none">
            <a:spAutoFit/>
          </a:bodyPr>
          <a:lstStyle/>
          <a:p>
            <a:pPr eaLnBrk="1" hangingPunct="1"/>
            <a:r>
              <a:rPr lang="en-US">
                <a:solidFill>
                  <a:srgbClr val="008000"/>
                </a:solidFill>
              </a:rPr>
              <a:t>R1</a:t>
            </a:r>
          </a:p>
        </p:txBody>
      </p:sp>
      <p:grpSp>
        <p:nvGrpSpPr>
          <p:cNvPr id="11" name="Group 53"/>
          <p:cNvGrpSpPr>
            <a:grpSpLocks/>
          </p:cNvGrpSpPr>
          <p:nvPr>
            <p:custDataLst>
              <p:tags r:id="rId12"/>
            </p:custDataLst>
          </p:nvPr>
        </p:nvGrpSpPr>
        <p:grpSpPr bwMode="auto">
          <a:xfrm>
            <a:off x="1873250" y="2392363"/>
            <a:ext cx="5356225" cy="3916362"/>
            <a:chOff x="268" y="1180"/>
            <a:chExt cx="3374" cy="2467"/>
          </a:xfrm>
        </p:grpSpPr>
        <p:sp>
          <p:nvSpPr>
            <p:cNvPr id="4142" name="Line 54"/>
            <p:cNvSpPr>
              <a:spLocks noChangeShapeType="1"/>
            </p:cNvSpPr>
            <p:nvPr/>
          </p:nvSpPr>
          <p:spPr bwMode="auto">
            <a:xfrm>
              <a:off x="1612" y="1180"/>
              <a:ext cx="566" cy="211"/>
            </a:xfrm>
            <a:prstGeom prst="line">
              <a:avLst/>
            </a:prstGeom>
            <a:noFill/>
            <a:ln w="571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143" name="Rectangle 55"/>
            <p:cNvSpPr>
              <a:spLocks noChangeArrowheads="1"/>
            </p:cNvSpPr>
            <p:nvPr/>
          </p:nvSpPr>
          <p:spPr bwMode="auto">
            <a:xfrm>
              <a:off x="358" y="2897"/>
              <a:ext cx="3280" cy="269"/>
            </a:xfrm>
            <a:prstGeom prst="rect">
              <a:avLst/>
            </a:prstGeom>
            <a:noFill/>
            <a:ln w="9525">
              <a:solidFill>
                <a:schemeClr val="tx1"/>
              </a:solid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44" name="Freeform 56"/>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45" name="Rectangle 57"/>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46" name="Text Box 58"/>
            <p:cNvSpPr txBox="1">
              <a:spLocks noChangeArrowheads="1"/>
            </p:cNvSpPr>
            <p:nvPr/>
          </p:nvSpPr>
          <p:spPr bwMode="auto">
            <a:xfrm>
              <a:off x="540" y="2923"/>
              <a:ext cx="2910" cy="231"/>
            </a:xfrm>
            <a:prstGeom prst="rect">
              <a:avLst/>
            </a:prstGeom>
            <a:noFill/>
            <a:ln w="9525">
              <a:noFill/>
              <a:miter lim="800000"/>
              <a:headEnd/>
              <a:tailEnd/>
            </a:ln>
          </p:spPr>
          <p:txBody>
            <a:bodyPr wrap="none">
              <a:spAutoFit/>
            </a:bodyPr>
            <a:lstStyle/>
            <a:p>
              <a:r>
                <a:rPr lang="en-US">
                  <a:solidFill>
                    <a:srgbClr val="008000"/>
                  </a:solidFill>
                </a:rPr>
                <a:t>AP</a:t>
              </a:r>
              <a:r>
                <a:rPr lang="en-US">
                  <a:solidFill>
                    <a:srgbClr val="000000"/>
                  </a:solidFill>
                </a:rPr>
                <a:t> MAC </a:t>
              </a:r>
              <a:r>
                <a:rPr lang="en-US" err="1">
                  <a:solidFill>
                    <a:srgbClr val="000000"/>
                  </a:solidFill>
                </a:rPr>
                <a:t>addr</a:t>
              </a:r>
              <a:r>
                <a:rPr lang="en-US">
                  <a:solidFill>
                    <a:srgbClr val="000000"/>
                  </a:solidFill>
                </a:rPr>
                <a:t>  </a:t>
              </a:r>
              <a:r>
                <a:rPr lang="en-US">
                  <a:solidFill>
                    <a:srgbClr val="008000"/>
                  </a:solidFill>
                </a:rPr>
                <a:t>H1</a:t>
              </a:r>
              <a:r>
                <a:rPr lang="en-US">
                  <a:solidFill>
                    <a:srgbClr val="000000"/>
                  </a:solidFill>
                </a:rPr>
                <a:t> MAC </a:t>
              </a:r>
              <a:r>
                <a:rPr lang="en-US" err="1">
                  <a:solidFill>
                    <a:srgbClr val="000000"/>
                  </a:solidFill>
                </a:rPr>
                <a:t>addr</a:t>
              </a:r>
              <a:r>
                <a:rPr lang="en-US">
                  <a:solidFill>
                    <a:srgbClr val="000000"/>
                  </a:solidFill>
                </a:rPr>
                <a:t> </a:t>
              </a:r>
              <a:r>
                <a:rPr lang="en-US">
                  <a:solidFill>
                    <a:srgbClr val="008000"/>
                  </a:solidFill>
                </a:rPr>
                <a:t>R1</a:t>
              </a:r>
              <a:r>
                <a:rPr lang="en-US">
                  <a:solidFill>
                    <a:srgbClr val="000000"/>
                  </a:solidFill>
                </a:rPr>
                <a:t> MAC </a:t>
              </a:r>
              <a:r>
                <a:rPr lang="en-US" err="1">
                  <a:solidFill>
                    <a:srgbClr val="000000"/>
                  </a:solidFill>
                </a:rPr>
                <a:t>addr</a:t>
              </a:r>
              <a:endParaRPr lang="en-US">
                <a:solidFill>
                  <a:srgbClr val="000000"/>
                </a:solidFill>
              </a:endParaRPr>
            </a:p>
          </p:txBody>
        </p:sp>
        <p:sp>
          <p:nvSpPr>
            <p:cNvPr id="4147" name="Line 59"/>
            <p:cNvSpPr>
              <a:spLocks noChangeShapeType="1"/>
            </p:cNvSpPr>
            <p:nvPr/>
          </p:nvSpPr>
          <p:spPr bwMode="auto">
            <a:xfrm>
              <a:off x="560" y="2897"/>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48" name="Line 60"/>
            <p:cNvSpPr>
              <a:spLocks noChangeShapeType="1"/>
            </p:cNvSpPr>
            <p:nvPr/>
          </p:nvSpPr>
          <p:spPr bwMode="auto">
            <a:xfrm>
              <a:off x="1520" y="2897"/>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49" name="Line 61"/>
            <p:cNvSpPr>
              <a:spLocks noChangeShapeType="1"/>
            </p:cNvSpPr>
            <p:nvPr/>
          </p:nvSpPr>
          <p:spPr bwMode="auto">
            <a:xfrm>
              <a:off x="2480" y="2897"/>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nvGrpSpPr>
            <p:cNvPr id="12" name="Group 62"/>
            <p:cNvGrpSpPr>
              <a:grpSpLocks/>
            </p:cNvGrpSpPr>
            <p:nvPr/>
          </p:nvGrpSpPr>
          <p:grpSpPr bwMode="auto">
            <a:xfrm>
              <a:off x="396" y="3107"/>
              <a:ext cx="120" cy="114"/>
              <a:chOff x="1300" y="3186"/>
              <a:chExt cx="120" cy="114"/>
            </a:xfrm>
          </p:grpSpPr>
          <p:sp>
            <p:nvSpPr>
              <p:cNvPr id="4168" name="Rectangle 63"/>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69" name="Freeform 64"/>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70" name="Freeform 65"/>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grpSp>
          <p:nvGrpSpPr>
            <p:cNvPr id="13" name="Group 66"/>
            <p:cNvGrpSpPr>
              <a:grpSpLocks/>
            </p:cNvGrpSpPr>
            <p:nvPr/>
          </p:nvGrpSpPr>
          <p:grpSpPr bwMode="auto">
            <a:xfrm>
              <a:off x="412" y="2839"/>
              <a:ext cx="120" cy="114"/>
              <a:chOff x="1300" y="3186"/>
              <a:chExt cx="120" cy="114"/>
            </a:xfrm>
          </p:grpSpPr>
          <p:sp>
            <p:nvSpPr>
              <p:cNvPr id="4165" name="Rectangle 67"/>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66" name="Freeform 68"/>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67" name="Freeform 69"/>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grpSp>
          <p:nvGrpSpPr>
            <p:cNvPr id="14" name="Group 70"/>
            <p:cNvGrpSpPr>
              <a:grpSpLocks/>
            </p:cNvGrpSpPr>
            <p:nvPr/>
          </p:nvGrpSpPr>
          <p:grpSpPr bwMode="auto">
            <a:xfrm>
              <a:off x="3456" y="2851"/>
              <a:ext cx="120" cy="114"/>
              <a:chOff x="1300" y="3186"/>
              <a:chExt cx="120" cy="114"/>
            </a:xfrm>
          </p:grpSpPr>
          <p:sp>
            <p:nvSpPr>
              <p:cNvPr id="4162" name="Rectangle 71"/>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63" name="Freeform 72"/>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64" name="Freeform 73"/>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sp>
          <p:nvSpPr>
            <p:cNvPr id="4153" name="Line 74"/>
            <p:cNvSpPr>
              <a:spLocks noChangeShapeType="1"/>
            </p:cNvSpPr>
            <p:nvPr/>
          </p:nvSpPr>
          <p:spPr bwMode="auto">
            <a:xfrm>
              <a:off x="3404" y="2903"/>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nvGrpSpPr>
            <p:cNvPr id="15" name="Group 75"/>
            <p:cNvGrpSpPr>
              <a:grpSpLocks/>
            </p:cNvGrpSpPr>
            <p:nvPr/>
          </p:nvGrpSpPr>
          <p:grpSpPr bwMode="auto">
            <a:xfrm>
              <a:off x="3462" y="3103"/>
              <a:ext cx="120" cy="114"/>
              <a:chOff x="1300" y="3186"/>
              <a:chExt cx="120" cy="114"/>
            </a:xfrm>
          </p:grpSpPr>
          <p:sp>
            <p:nvSpPr>
              <p:cNvPr id="4159" name="Rectangle 76"/>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60" name="Freeform 77"/>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61" name="Freeform 78"/>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sp>
          <p:nvSpPr>
            <p:cNvPr id="4155" name="Text Box 79"/>
            <p:cNvSpPr txBox="1">
              <a:spLocks noChangeArrowheads="1"/>
            </p:cNvSpPr>
            <p:nvPr/>
          </p:nvSpPr>
          <p:spPr bwMode="auto">
            <a:xfrm>
              <a:off x="523" y="3182"/>
              <a:ext cx="611" cy="194"/>
            </a:xfrm>
            <a:prstGeom prst="rect">
              <a:avLst/>
            </a:prstGeom>
            <a:noFill/>
            <a:ln w="9525">
              <a:noFill/>
              <a:miter lim="800000"/>
              <a:headEnd/>
              <a:tailEnd/>
            </a:ln>
          </p:spPr>
          <p:txBody>
            <a:bodyPr wrap="none">
              <a:spAutoFit/>
            </a:bodyPr>
            <a:lstStyle/>
            <a:p>
              <a:r>
                <a:rPr lang="en-US" sz="1400" dirty="0">
                  <a:solidFill>
                    <a:srgbClr val="000000"/>
                  </a:solidFill>
                  <a:latin typeface="Arial" charset="0"/>
                  <a:cs typeface="Arial" charset="0"/>
                </a:rPr>
                <a:t>address 1</a:t>
              </a:r>
            </a:p>
          </p:txBody>
        </p:sp>
        <p:sp>
          <p:nvSpPr>
            <p:cNvPr id="4156" name="Text Box 80"/>
            <p:cNvSpPr txBox="1">
              <a:spLocks noChangeArrowheads="1"/>
            </p:cNvSpPr>
            <p:nvPr/>
          </p:nvSpPr>
          <p:spPr bwMode="auto">
            <a:xfrm>
              <a:off x="1500" y="3180"/>
              <a:ext cx="611" cy="194"/>
            </a:xfrm>
            <a:prstGeom prst="rect">
              <a:avLst/>
            </a:prstGeom>
            <a:noFill/>
            <a:ln w="9525">
              <a:noFill/>
              <a:miter lim="800000"/>
              <a:headEnd/>
              <a:tailEnd/>
            </a:ln>
          </p:spPr>
          <p:txBody>
            <a:bodyPr wrap="none">
              <a:spAutoFit/>
            </a:bodyPr>
            <a:lstStyle/>
            <a:p>
              <a:r>
                <a:rPr lang="en-US" sz="1400" dirty="0">
                  <a:solidFill>
                    <a:srgbClr val="000000"/>
                  </a:solidFill>
                  <a:latin typeface="Arial" charset="0"/>
                  <a:cs typeface="Arial" charset="0"/>
                </a:rPr>
                <a:t>address 2</a:t>
              </a:r>
            </a:p>
          </p:txBody>
        </p:sp>
        <p:sp>
          <p:nvSpPr>
            <p:cNvPr id="4157" name="Text Box 81"/>
            <p:cNvSpPr txBox="1">
              <a:spLocks noChangeArrowheads="1"/>
            </p:cNvSpPr>
            <p:nvPr/>
          </p:nvSpPr>
          <p:spPr bwMode="auto">
            <a:xfrm>
              <a:off x="2480" y="3171"/>
              <a:ext cx="611" cy="194"/>
            </a:xfrm>
            <a:prstGeom prst="rect">
              <a:avLst/>
            </a:prstGeom>
            <a:noFill/>
            <a:ln w="9525">
              <a:noFill/>
              <a:miter lim="800000"/>
              <a:headEnd/>
              <a:tailEnd/>
            </a:ln>
          </p:spPr>
          <p:txBody>
            <a:bodyPr wrap="none">
              <a:spAutoFit/>
            </a:bodyPr>
            <a:lstStyle/>
            <a:p>
              <a:r>
                <a:rPr lang="en-US" sz="1400" dirty="0">
                  <a:solidFill>
                    <a:srgbClr val="000000"/>
                  </a:solidFill>
                  <a:latin typeface="Arial" charset="0"/>
                  <a:cs typeface="Arial" charset="0"/>
                </a:rPr>
                <a:t>address 3</a:t>
              </a:r>
            </a:p>
          </p:txBody>
        </p:sp>
        <p:sp>
          <p:nvSpPr>
            <p:cNvPr id="4158" name="Text Box 82"/>
            <p:cNvSpPr txBox="1">
              <a:spLocks noChangeArrowheads="1"/>
            </p:cNvSpPr>
            <p:nvPr/>
          </p:nvSpPr>
          <p:spPr bwMode="auto">
            <a:xfrm>
              <a:off x="2619" y="3414"/>
              <a:ext cx="965" cy="233"/>
            </a:xfrm>
            <a:prstGeom prst="rect">
              <a:avLst/>
            </a:prstGeom>
            <a:noFill/>
            <a:ln w="9525">
              <a:noFill/>
              <a:miter lim="800000"/>
              <a:headEnd/>
              <a:tailEnd/>
            </a:ln>
          </p:spPr>
          <p:txBody>
            <a:bodyPr wrap="none">
              <a:spAutoFit/>
            </a:bodyPr>
            <a:lstStyle/>
            <a:p>
              <a:r>
                <a:rPr lang="en-US" dirty="0">
                  <a:solidFill>
                    <a:srgbClr val="000000"/>
                  </a:solidFill>
                </a:rPr>
                <a:t>802.</a:t>
              </a:r>
              <a:r>
                <a:rPr lang="en-US" b="1" dirty="0">
                  <a:solidFill>
                    <a:srgbClr val="FF0000"/>
                  </a:solidFill>
                </a:rPr>
                <a:t>11</a:t>
              </a:r>
              <a:r>
                <a:rPr lang="en-US" dirty="0">
                  <a:solidFill>
                    <a:srgbClr val="000000"/>
                  </a:solidFill>
                </a:rPr>
                <a:t> frame</a:t>
              </a:r>
            </a:p>
          </p:txBody>
        </p:sp>
      </p:grpSp>
      <p:grpSp>
        <p:nvGrpSpPr>
          <p:cNvPr id="16" name="Group 83"/>
          <p:cNvGrpSpPr>
            <a:grpSpLocks/>
          </p:cNvGrpSpPr>
          <p:nvPr>
            <p:custDataLst>
              <p:tags r:id="rId13"/>
            </p:custDataLst>
          </p:nvPr>
        </p:nvGrpSpPr>
        <p:grpSpPr bwMode="auto">
          <a:xfrm>
            <a:off x="5335589" y="2811464"/>
            <a:ext cx="4186238" cy="2155825"/>
            <a:chOff x="2401" y="1771"/>
            <a:chExt cx="2637" cy="1358"/>
          </a:xfrm>
        </p:grpSpPr>
        <p:sp>
          <p:nvSpPr>
            <p:cNvPr id="4115" name="Freeform 84"/>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116" name="Line 85"/>
            <p:cNvSpPr>
              <a:spLocks noChangeShapeType="1"/>
            </p:cNvSpPr>
            <p:nvPr/>
          </p:nvSpPr>
          <p:spPr bwMode="auto">
            <a:xfrm>
              <a:off x="2401" y="1771"/>
              <a:ext cx="604" cy="0"/>
            </a:xfrm>
            <a:prstGeom prst="line">
              <a:avLst/>
            </a:prstGeom>
            <a:noFill/>
            <a:ln w="57150">
              <a:solidFill>
                <a:srgbClr val="FF0000"/>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117" name="Rectangle 86"/>
            <p:cNvSpPr>
              <a:spLocks noChangeArrowheads="1"/>
            </p:cNvSpPr>
            <p:nvPr/>
          </p:nvSpPr>
          <p:spPr bwMode="auto">
            <a:xfrm>
              <a:off x="2620" y="2398"/>
              <a:ext cx="2385" cy="269"/>
            </a:xfrm>
            <a:prstGeom prst="rect">
              <a:avLst/>
            </a:prstGeom>
            <a:noFill/>
            <a:ln w="9525">
              <a:solidFill>
                <a:schemeClr val="tx1"/>
              </a:solid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18" name="Rectangle 87"/>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19" name="Text Box 88"/>
            <p:cNvSpPr txBox="1">
              <a:spLocks noChangeArrowheads="1"/>
            </p:cNvSpPr>
            <p:nvPr/>
          </p:nvSpPr>
          <p:spPr bwMode="auto">
            <a:xfrm>
              <a:off x="2802" y="2424"/>
              <a:ext cx="2016" cy="231"/>
            </a:xfrm>
            <a:prstGeom prst="rect">
              <a:avLst/>
            </a:prstGeom>
            <a:noFill/>
            <a:ln w="9525">
              <a:noFill/>
              <a:miter lim="800000"/>
              <a:headEnd/>
              <a:tailEnd/>
            </a:ln>
          </p:spPr>
          <p:txBody>
            <a:bodyPr wrap="none">
              <a:spAutoFit/>
            </a:bodyPr>
            <a:lstStyle/>
            <a:p>
              <a:r>
                <a:rPr lang="en-US">
                  <a:solidFill>
                    <a:srgbClr val="008000"/>
                  </a:solidFill>
                </a:rPr>
                <a:t>R1</a:t>
              </a:r>
              <a:r>
                <a:rPr lang="en-US">
                  <a:solidFill>
                    <a:srgbClr val="000000"/>
                  </a:solidFill>
                </a:rPr>
                <a:t> MAC </a:t>
              </a:r>
              <a:r>
                <a:rPr lang="en-US" err="1">
                  <a:solidFill>
                    <a:srgbClr val="000000"/>
                  </a:solidFill>
                </a:rPr>
                <a:t>addr</a:t>
              </a:r>
              <a:r>
                <a:rPr lang="en-US">
                  <a:solidFill>
                    <a:srgbClr val="000000"/>
                  </a:solidFill>
                </a:rPr>
                <a:t>  </a:t>
              </a:r>
              <a:r>
                <a:rPr lang="en-US">
                  <a:solidFill>
                    <a:srgbClr val="008000"/>
                  </a:solidFill>
                </a:rPr>
                <a:t>AP</a:t>
              </a:r>
              <a:r>
                <a:rPr lang="en-US">
                  <a:solidFill>
                    <a:srgbClr val="000000"/>
                  </a:solidFill>
                </a:rPr>
                <a:t> MAC </a:t>
              </a:r>
              <a:r>
                <a:rPr lang="en-US" err="1">
                  <a:solidFill>
                    <a:srgbClr val="000000"/>
                  </a:solidFill>
                </a:rPr>
                <a:t>addr</a:t>
              </a:r>
              <a:r>
                <a:rPr lang="en-US">
                  <a:solidFill>
                    <a:srgbClr val="000000"/>
                  </a:solidFill>
                </a:rPr>
                <a:t> </a:t>
              </a:r>
            </a:p>
          </p:txBody>
        </p:sp>
        <p:sp>
          <p:nvSpPr>
            <p:cNvPr id="4120" name="Line 89"/>
            <p:cNvSpPr>
              <a:spLocks noChangeShapeType="1"/>
            </p:cNvSpPr>
            <p:nvPr/>
          </p:nvSpPr>
          <p:spPr bwMode="auto">
            <a:xfrm>
              <a:off x="2822" y="2398"/>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21" name="Line 90"/>
            <p:cNvSpPr>
              <a:spLocks noChangeShapeType="1"/>
            </p:cNvSpPr>
            <p:nvPr/>
          </p:nvSpPr>
          <p:spPr bwMode="auto">
            <a:xfrm>
              <a:off x="3782" y="2398"/>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22" name="Line 91"/>
            <p:cNvSpPr>
              <a:spLocks noChangeShapeType="1"/>
            </p:cNvSpPr>
            <p:nvPr/>
          </p:nvSpPr>
          <p:spPr bwMode="auto">
            <a:xfrm>
              <a:off x="4742" y="2398"/>
              <a:ext cx="0" cy="270"/>
            </a:xfrm>
            <a:prstGeom prst="line">
              <a:avLst/>
            </a:prstGeom>
            <a:noFill/>
            <a:ln w="9525">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nvGrpSpPr>
            <p:cNvPr id="17" name="Group 92"/>
            <p:cNvGrpSpPr>
              <a:grpSpLocks/>
            </p:cNvGrpSpPr>
            <p:nvPr/>
          </p:nvGrpSpPr>
          <p:grpSpPr bwMode="auto">
            <a:xfrm>
              <a:off x="2658" y="2608"/>
              <a:ext cx="120" cy="114"/>
              <a:chOff x="1300" y="3186"/>
              <a:chExt cx="120" cy="114"/>
            </a:xfrm>
          </p:grpSpPr>
          <p:sp>
            <p:nvSpPr>
              <p:cNvPr id="4139" name="Rectangle 93"/>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40" name="Freeform 94"/>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41" name="Freeform 95"/>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grpSp>
          <p:nvGrpSpPr>
            <p:cNvPr id="18" name="Group 96"/>
            <p:cNvGrpSpPr>
              <a:grpSpLocks/>
            </p:cNvGrpSpPr>
            <p:nvPr/>
          </p:nvGrpSpPr>
          <p:grpSpPr bwMode="auto">
            <a:xfrm>
              <a:off x="2674" y="2340"/>
              <a:ext cx="120" cy="114"/>
              <a:chOff x="1300" y="3186"/>
              <a:chExt cx="120" cy="114"/>
            </a:xfrm>
          </p:grpSpPr>
          <p:sp>
            <p:nvSpPr>
              <p:cNvPr id="4136" name="Rectangle 97"/>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37" name="Freeform 98"/>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38" name="Freeform 99"/>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grpSp>
          <p:nvGrpSpPr>
            <p:cNvPr id="19" name="Group 100"/>
            <p:cNvGrpSpPr>
              <a:grpSpLocks/>
            </p:cNvGrpSpPr>
            <p:nvPr/>
          </p:nvGrpSpPr>
          <p:grpSpPr bwMode="auto">
            <a:xfrm>
              <a:off x="4814" y="2352"/>
              <a:ext cx="120" cy="114"/>
              <a:chOff x="1300" y="3186"/>
              <a:chExt cx="120" cy="114"/>
            </a:xfrm>
          </p:grpSpPr>
          <p:sp>
            <p:nvSpPr>
              <p:cNvPr id="4133" name="Rectangle 101"/>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34" name="Freeform 102"/>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35" name="Freeform 103"/>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grpSp>
          <p:nvGrpSpPr>
            <p:cNvPr id="20" name="Group 104"/>
            <p:cNvGrpSpPr>
              <a:grpSpLocks/>
            </p:cNvGrpSpPr>
            <p:nvPr/>
          </p:nvGrpSpPr>
          <p:grpSpPr bwMode="auto">
            <a:xfrm>
              <a:off x="4820" y="2604"/>
              <a:ext cx="120" cy="114"/>
              <a:chOff x="1300" y="3186"/>
              <a:chExt cx="120" cy="114"/>
            </a:xfrm>
          </p:grpSpPr>
          <p:sp>
            <p:nvSpPr>
              <p:cNvPr id="4130" name="Rectangle 105"/>
              <p:cNvSpPr>
                <a:spLocks noChangeArrowheads="1"/>
              </p:cNvSpPr>
              <p:nvPr/>
            </p:nvSpPr>
            <p:spPr bwMode="auto">
              <a:xfrm>
                <a:off x="1300" y="3208"/>
                <a:ext cx="120" cy="56"/>
              </a:xfrm>
              <a:prstGeom prst="rect">
                <a:avLst/>
              </a:prstGeom>
              <a:solidFill>
                <a:schemeClr val="bg1"/>
              </a:solidFill>
              <a:ln w="9525">
                <a:noFill/>
                <a:miter lim="800000"/>
                <a:headEnd/>
                <a:tailEnd/>
              </a:ln>
            </p:spPr>
            <p:txBody>
              <a:bodyPr wrap="none" anchor="ctr"/>
              <a:lstStyle/>
              <a:p>
                <a:pPr eaLnBrk="1" hangingPunct="1"/>
                <a:endParaRPr lang="nb-NO" sz="2400">
                  <a:solidFill>
                    <a:srgbClr val="000000"/>
                  </a:solidFill>
                  <a:latin typeface="Times New Roman" pitchFamily="18" charset="0"/>
                </a:endParaRPr>
              </a:p>
            </p:txBody>
          </p:sp>
          <p:sp>
            <p:nvSpPr>
              <p:cNvPr id="4131" name="Freeform 106"/>
              <p:cNvSpPr>
                <a:spLocks/>
              </p:cNvSpPr>
              <p:nvPr/>
            </p:nvSpPr>
            <p:spPr bwMode="auto">
              <a:xfrm>
                <a:off x="130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sp>
            <p:nvSpPr>
              <p:cNvPr id="4132" name="Freeform 107"/>
              <p:cNvSpPr>
                <a:spLocks/>
              </p:cNvSpPr>
              <p:nvPr/>
            </p:nvSpPr>
            <p:spPr bwMode="auto">
              <a:xfrm>
                <a:off x="1358" y="3186"/>
                <a:ext cx="48" cy="114"/>
              </a:xfrm>
              <a:custGeom>
                <a:avLst/>
                <a:gdLst>
                  <a:gd name="T0" fmla="*/ 48 w 60"/>
                  <a:gd name="T1" fmla="*/ 0 h 150"/>
                  <a:gd name="T2" fmla="*/ 10 w 60"/>
                  <a:gd name="T3" fmla="*/ 36 h 150"/>
                  <a:gd name="T4" fmla="*/ 38 w 60"/>
                  <a:gd name="T5" fmla="*/ 64 h 150"/>
                  <a:gd name="T6" fmla="*/ 0 w 60"/>
                  <a:gd name="T7" fmla="*/ 114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p:spPr>
            <p:txBody>
              <a:bodyPr wrap="none"/>
              <a:lstStyle/>
              <a:p>
                <a:pPr eaLnBrk="1" hangingPunct="1"/>
                <a:endParaRPr lang="nb-NO" sz="2400">
                  <a:solidFill>
                    <a:srgbClr val="000000"/>
                  </a:solidFill>
                  <a:latin typeface="Times New Roman" pitchFamily="18" charset="0"/>
                </a:endParaRPr>
              </a:p>
            </p:txBody>
          </p:sp>
        </p:grpSp>
        <p:sp>
          <p:nvSpPr>
            <p:cNvPr id="4127" name="Text Box 108"/>
            <p:cNvSpPr txBox="1">
              <a:spLocks noChangeArrowheads="1"/>
            </p:cNvSpPr>
            <p:nvPr/>
          </p:nvSpPr>
          <p:spPr bwMode="auto">
            <a:xfrm>
              <a:off x="2785" y="2683"/>
              <a:ext cx="817" cy="192"/>
            </a:xfrm>
            <a:prstGeom prst="rect">
              <a:avLst/>
            </a:prstGeom>
            <a:noFill/>
            <a:ln w="9525">
              <a:noFill/>
              <a:miter lim="800000"/>
              <a:headEnd/>
              <a:tailEnd/>
            </a:ln>
          </p:spPr>
          <p:txBody>
            <a:bodyPr wrap="none">
              <a:spAutoFit/>
            </a:bodyPr>
            <a:lstStyle/>
            <a:p>
              <a:r>
                <a:rPr lang="en-US" sz="1400" dirty="0" err="1">
                  <a:solidFill>
                    <a:srgbClr val="000000"/>
                  </a:solidFill>
                  <a:latin typeface="Arial" charset="0"/>
                  <a:cs typeface="Arial" charset="0"/>
                </a:rPr>
                <a:t>dest</a:t>
              </a:r>
              <a:r>
                <a:rPr lang="en-US" sz="1400" dirty="0">
                  <a:solidFill>
                    <a:srgbClr val="000000"/>
                  </a:solidFill>
                  <a:latin typeface="Arial" charset="0"/>
                  <a:cs typeface="Arial" charset="0"/>
                </a:rPr>
                <a:t>. address </a:t>
              </a:r>
            </a:p>
          </p:txBody>
        </p:sp>
        <p:sp>
          <p:nvSpPr>
            <p:cNvPr id="4128" name="Text Box 109"/>
            <p:cNvSpPr txBox="1">
              <a:spLocks noChangeArrowheads="1"/>
            </p:cNvSpPr>
            <p:nvPr/>
          </p:nvSpPr>
          <p:spPr bwMode="auto">
            <a:xfrm>
              <a:off x="3762" y="2681"/>
              <a:ext cx="910" cy="192"/>
            </a:xfrm>
            <a:prstGeom prst="rect">
              <a:avLst/>
            </a:prstGeom>
            <a:noFill/>
            <a:ln w="9525">
              <a:noFill/>
              <a:miter lim="800000"/>
              <a:headEnd/>
              <a:tailEnd/>
            </a:ln>
          </p:spPr>
          <p:txBody>
            <a:bodyPr wrap="none">
              <a:spAutoFit/>
            </a:bodyPr>
            <a:lstStyle/>
            <a:p>
              <a:r>
                <a:rPr lang="en-US" sz="1400">
                  <a:solidFill>
                    <a:srgbClr val="000000"/>
                  </a:solidFill>
                  <a:latin typeface="Arial" charset="0"/>
                  <a:cs typeface="Arial" charset="0"/>
                </a:rPr>
                <a:t>source address </a:t>
              </a:r>
            </a:p>
          </p:txBody>
        </p:sp>
        <p:sp>
          <p:nvSpPr>
            <p:cNvPr id="4129" name="Text Box 110"/>
            <p:cNvSpPr txBox="1">
              <a:spLocks noChangeArrowheads="1"/>
            </p:cNvSpPr>
            <p:nvPr/>
          </p:nvSpPr>
          <p:spPr bwMode="auto">
            <a:xfrm>
              <a:off x="4146" y="2896"/>
              <a:ext cx="892" cy="233"/>
            </a:xfrm>
            <a:prstGeom prst="rect">
              <a:avLst/>
            </a:prstGeom>
            <a:noFill/>
            <a:ln w="9525">
              <a:noFill/>
              <a:miter lim="800000"/>
              <a:headEnd/>
              <a:tailEnd/>
            </a:ln>
          </p:spPr>
          <p:txBody>
            <a:bodyPr wrap="none">
              <a:spAutoFit/>
            </a:bodyPr>
            <a:lstStyle/>
            <a:p>
              <a:r>
                <a:rPr lang="en-US" dirty="0">
                  <a:solidFill>
                    <a:srgbClr val="000000"/>
                  </a:solidFill>
                </a:rPr>
                <a:t>802.</a:t>
              </a:r>
              <a:r>
                <a:rPr lang="en-US" b="1" dirty="0">
                  <a:solidFill>
                    <a:srgbClr val="FF0000"/>
                  </a:solidFill>
                </a:rPr>
                <a:t>3</a:t>
              </a:r>
              <a:r>
                <a:rPr lang="en-US" dirty="0">
                  <a:solidFill>
                    <a:srgbClr val="FF0000"/>
                  </a:solidFill>
                </a:rPr>
                <a:t> </a:t>
              </a:r>
              <a:r>
                <a:rPr lang="en-US" dirty="0">
                  <a:solidFill>
                    <a:srgbClr val="000000"/>
                  </a:solidFill>
                </a:rPr>
                <a:t>frame</a:t>
              </a:r>
            </a:p>
          </p:txBody>
        </p:sp>
      </p:grpSp>
      <p:sp>
        <p:nvSpPr>
          <p:cNvPr id="4114" name="Rectangle 111"/>
          <p:cNvSpPr>
            <a:spLocks noChangeArrowheads="1"/>
          </p:cNvSpPr>
          <p:nvPr>
            <p:custDataLst>
              <p:tags r:id="rId14"/>
            </p:custDataLst>
          </p:nvPr>
        </p:nvSpPr>
        <p:spPr bwMode="auto">
          <a:xfrm>
            <a:off x="2057400" y="228601"/>
            <a:ext cx="7772400" cy="536575"/>
          </a:xfrm>
          <a:prstGeom prst="rect">
            <a:avLst/>
          </a:prstGeom>
          <a:noFill/>
          <a:ln w="9525">
            <a:noFill/>
            <a:miter lim="800000"/>
            <a:headEnd/>
            <a:tailEnd/>
          </a:ln>
        </p:spPr>
        <p:txBody>
          <a:bodyPr anchor="ctr"/>
          <a:lstStyle/>
          <a:p>
            <a:r>
              <a:rPr lang="en-US" sz="4000" dirty="0">
                <a:solidFill>
                  <a:srgbClr val="000000"/>
                </a:solidFill>
                <a:latin typeface="Arial" charset="0"/>
              </a:rPr>
              <a:t>802.11 frame: addressing</a:t>
            </a:r>
          </a:p>
        </p:txBody>
      </p:sp>
      <p:sp>
        <p:nvSpPr>
          <p:cNvPr id="113" name="Slide Number Placeholder 4">
            <a:extLst>
              <a:ext uri="{FF2B5EF4-FFF2-40B4-BE49-F238E27FC236}">
                <a16:creationId xmlns:a16="http://schemas.microsoft.com/office/drawing/2014/main" id="{200F34F4-E1F2-4624-BD0E-A36D7C1FF87C}"/>
              </a:ext>
            </a:extLst>
          </p:cNvPr>
          <p:cNvSpPr txBox="1">
            <a:spLocks/>
          </p:cNvSpPr>
          <p:nvPr>
            <p:custDataLst>
              <p:tags r:id="rId15"/>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82</a:t>
            </a:fld>
            <a:r>
              <a:rPr lang="en-US"/>
              <a:t>/89</a:t>
            </a:r>
            <a:endParaRPr lang="en-US" dirty="0"/>
          </a:p>
        </p:txBody>
      </p:sp>
    </p:spTree>
    <p:custDataLst>
      <p:tags r:id="rId1"/>
    </p:custDataLst>
    <p:extLst>
      <p:ext uri="{BB962C8B-B14F-4D97-AF65-F5344CB8AC3E}">
        <p14:creationId xmlns:p14="http://schemas.microsoft.com/office/powerpoint/2010/main" val="25973202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custDataLst>
              <p:tags r:id="rId2"/>
            </p:custDataLst>
          </p:nvPr>
        </p:nvGrpSpPr>
        <p:grpSpPr bwMode="auto">
          <a:xfrm>
            <a:off x="2043113" y="2179639"/>
            <a:ext cx="8077200" cy="985837"/>
            <a:chOff x="240" y="887"/>
            <a:chExt cx="5088" cy="621"/>
          </a:xfrm>
        </p:grpSpPr>
        <p:sp>
          <p:nvSpPr>
            <p:cNvPr id="48162"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frame</a:t>
              </a:r>
            </a:p>
            <a:p>
              <a:pPr algn="ctr" eaLnBrk="1" hangingPunct="1"/>
              <a:r>
                <a:rPr lang="en-US" sz="1600">
                  <a:solidFill>
                    <a:srgbClr val="000000"/>
                  </a:solidFill>
                  <a:latin typeface="Arial" charset="0"/>
                </a:rPr>
                <a:t>control</a:t>
              </a:r>
            </a:p>
          </p:txBody>
        </p:sp>
        <p:sp>
          <p:nvSpPr>
            <p:cNvPr id="48163"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duration</a:t>
              </a:r>
            </a:p>
          </p:txBody>
        </p:sp>
        <p:sp>
          <p:nvSpPr>
            <p:cNvPr id="48164"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1</a:t>
              </a:r>
            </a:p>
          </p:txBody>
        </p:sp>
        <p:sp>
          <p:nvSpPr>
            <p:cNvPr id="48165"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2</a:t>
              </a:r>
            </a:p>
          </p:txBody>
        </p:sp>
        <p:sp>
          <p:nvSpPr>
            <p:cNvPr id="48166" name="Rectangle 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4</a:t>
              </a:r>
            </a:p>
          </p:txBody>
        </p:sp>
        <p:sp>
          <p:nvSpPr>
            <p:cNvPr id="48167"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address</a:t>
              </a:r>
            </a:p>
            <a:p>
              <a:pPr algn="ctr" eaLnBrk="1" hangingPunct="1"/>
              <a:r>
                <a:rPr lang="en-US" sz="1600">
                  <a:solidFill>
                    <a:srgbClr val="000000"/>
                  </a:solidFill>
                  <a:latin typeface="Arial" charset="0"/>
                </a:rPr>
                <a:t>3</a:t>
              </a:r>
            </a:p>
          </p:txBody>
        </p:sp>
        <p:sp>
          <p:nvSpPr>
            <p:cNvPr id="48168"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endParaRPr lang="nb-NO" sz="1600">
                <a:solidFill>
                  <a:srgbClr val="000000"/>
                </a:solidFill>
                <a:latin typeface="Arial" charset="0"/>
              </a:endParaRPr>
            </a:p>
          </p:txBody>
        </p:sp>
        <p:sp>
          <p:nvSpPr>
            <p:cNvPr id="48169"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payload</a:t>
              </a:r>
            </a:p>
          </p:txBody>
        </p:sp>
        <p:sp>
          <p:nvSpPr>
            <p:cNvPr id="48170" name="Rectangle 1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CRC</a:t>
              </a:r>
            </a:p>
          </p:txBody>
        </p:sp>
        <p:sp>
          <p:nvSpPr>
            <p:cNvPr id="48171" name="Text Box 12"/>
            <p:cNvSpPr txBox="1">
              <a:spLocks noChangeArrowheads="1"/>
            </p:cNvSpPr>
            <p:nvPr/>
          </p:nvSpPr>
          <p:spPr bwMode="auto">
            <a:xfrm>
              <a:off x="480"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8172" name="Text Box 13"/>
            <p:cNvSpPr txBox="1">
              <a:spLocks noChangeArrowheads="1"/>
            </p:cNvSpPr>
            <p:nvPr/>
          </p:nvSpPr>
          <p:spPr bwMode="auto">
            <a:xfrm>
              <a:off x="960"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8173" name="Text Box 14"/>
            <p:cNvSpPr txBox="1">
              <a:spLocks noChangeArrowheads="1"/>
            </p:cNvSpPr>
            <p:nvPr/>
          </p:nvSpPr>
          <p:spPr bwMode="auto">
            <a:xfrm>
              <a:off x="1536"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8174" name="Text Box 15"/>
            <p:cNvSpPr txBox="1">
              <a:spLocks noChangeArrowheads="1"/>
            </p:cNvSpPr>
            <p:nvPr/>
          </p:nvSpPr>
          <p:spPr bwMode="auto">
            <a:xfrm>
              <a:off x="2016"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8175" name="Text Box 16"/>
            <p:cNvSpPr txBox="1">
              <a:spLocks noChangeArrowheads="1"/>
            </p:cNvSpPr>
            <p:nvPr/>
          </p:nvSpPr>
          <p:spPr bwMode="auto">
            <a:xfrm>
              <a:off x="2544"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8176" name="Text Box 17"/>
            <p:cNvSpPr txBox="1">
              <a:spLocks noChangeArrowheads="1"/>
            </p:cNvSpPr>
            <p:nvPr/>
          </p:nvSpPr>
          <p:spPr bwMode="auto">
            <a:xfrm>
              <a:off x="3072" y="912"/>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8177" name="Text Box 18"/>
            <p:cNvSpPr txBox="1">
              <a:spLocks noChangeArrowheads="1"/>
            </p:cNvSpPr>
            <p:nvPr/>
          </p:nvSpPr>
          <p:spPr bwMode="auto">
            <a:xfrm>
              <a:off x="3638" y="887"/>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6</a:t>
              </a:r>
            </a:p>
          </p:txBody>
        </p:sp>
        <p:sp>
          <p:nvSpPr>
            <p:cNvPr id="48178" name="Text Box 19"/>
            <p:cNvSpPr txBox="1">
              <a:spLocks noChangeArrowheads="1"/>
            </p:cNvSpPr>
            <p:nvPr/>
          </p:nvSpPr>
          <p:spPr bwMode="auto">
            <a:xfrm>
              <a:off x="4032" y="912"/>
              <a:ext cx="64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0 - 2312</a:t>
              </a:r>
            </a:p>
          </p:txBody>
        </p:sp>
        <p:sp>
          <p:nvSpPr>
            <p:cNvPr id="48179" name="Text Box 20"/>
            <p:cNvSpPr txBox="1">
              <a:spLocks noChangeArrowheads="1"/>
            </p:cNvSpPr>
            <p:nvPr/>
          </p:nvSpPr>
          <p:spPr bwMode="auto">
            <a:xfrm>
              <a:off x="4982" y="887"/>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4</a:t>
              </a:r>
            </a:p>
          </p:txBody>
        </p:sp>
        <p:sp>
          <p:nvSpPr>
            <p:cNvPr id="48180" name="Text Box 21"/>
            <p:cNvSpPr txBox="1">
              <a:spLocks noChangeArrowheads="1"/>
            </p:cNvSpPr>
            <p:nvPr/>
          </p:nvSpPr>
          <p:spPr bwMode="auto">
            <a:xfrm>
              <a:off x="2918" y="1142"/>
              <a:ext cx="500" cy="366"/>
            </a:xfrm>
            <a:prstGeom prst="rect">
              <a:avLst/>
            </a:prstGeom>
            <a:noFill/>
            <a:ln w="9525">
              <a:noFill/>
              <a:miter lim="800000"/>
              <a:headEnd/>
              <a:tailEnd/>
            </a:ln>
          </p:spPr>
          <p:txBody>
            <a:bodyPr wrap="none">
              <a:spAutoFit/>
            </a:bodyPr>
            <a:lstStyle/>
            <a:p>
              <a:pPr algn="ctr" eaLnBrk="1" hangingPunct="1"/>
              <a:r>
                <a:rPr lang="en-US" sz="1600">
                  <a:solidFill>
                    <a:srgbClr val="000000"/>
                  </a:solidFill>
                  <a:latin typeface="Arial" charset="0"/>
                </a:rPr>
                <a:t>seq</a:t>
              </a:r>
            </a:p>
            <a:p>
              <a:pPr algn="ctr" eaLnBrk="1" hangingPunct="1"/>
              <a:r>
                <a:rPr lang="en-US" sz="1600">
                  <a:solidFill>
                    <a:srgbClr val="000000"/>
                  </a:solidFill>
                  <a:latin typeface="Arial" charset="0"/>
                </a:rPr>
                <a:t>control</a:t>
              </a:r>
            </a:p>
          </p:txBody>
        </p:sp>
      </p:grpSp>
      <p:grpSp>
        <p:nvGrpSpPr>
          <p:cNvPr id="3" name="Group 22"/>
          <p:cNvGrpSpPr>
            <a:grpSpLocks/>
          </p:cNvGrpSpPr>
          <p:nvPr>
            <p:custDataLst>
              <p:tags r:id="rId3"/>
            </p:custDataLst>
          </p:nvPr>
        </p:nvGrpSpPr>
        <p:grpSpPr bwMode="auto">
          <a:xfrm>
            <a:off x="1966913" y="3856039"/>
            <a:ext cx="8534400" cy="954087"/>
            <a:chOff x="240" y="1991"/>
            <a:chExt cx="5376" cy="601"/>
          </a:xfrm>
        </p:grpSpPr>
        <p:sp>
          <p:nvSpPr>
            <p:cNvPr id="48140" name="Rectangle 23"/>
            <p:cNvSpPr>
              <a:spLocks noChangeArrowheads="1"/>
            </p:cNvSpPr>
            <p:nvPr/>
          </p:nvSpPr>
          <p:spPr bwMode="auto">
            <a:xfrm>
              <a:off x="864" y="2208"/>
              <a:ext cx="624"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Type</a:t>
              </a:r>
            </a:p>
          </p:txBody>
        </p:sp>
        <p:sp>
          <p:nvSpPr>
            <p:cNvPr id="48141" name="Rectangle 24"/>
            <p:cNvSpPr>
              <a:spLocks noChangeArrowheads="1"/>
            </p:cNvSpPr>
            <p:nvPr/>
          </p:nvSpPr>
          <p:spPr bwMode="auto">
            <a:xfrm>
              <a:off x="2592"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From</a:t>
              </a:r>
            </a:p>
            <a:p>
              <a:pPr algn="ctr" eaLnBrk="1" hangingPunct="1"/>
              <a:r>
                <a:rPr lang="en-US" sz="1600">
                  <a:solidFill>
                    <a:srgbClr val="000000"/>
                  </a:solidFill>
                  <a:latin typeface="Arial" charset="0"/>
                </a:rPr>
                <a:t>AP</a:t>
              </a:r>
            </a:p>
          </p:txBody>
        </p:sp>
        <p:sp>
          <p:nvSpPr>
            <p:cNvPr id="48142" name="Rectangle 25"/>
            <p:cNvSpPr>
              <a:spLocks noChangeArrowheads="1"/>
            </p:cNvSpPr>
            <p:nvPr/>
          </p:nvSpPr>
          <p:spPr bwMode="auto">
            <a:xfrm>
              <a:off x="1488" y="2208"/>
              <a:ext cx="67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Subtype</a:t>
              </a:r>
            </a:p>
          </p:txBody>
        </p:sp>
        <p:sp>
          <p:nvSpPr>
            <p:cNvPr id="48143" name="Rectangle 26"/>
            <p:cNvSpPr>
              <a:spLocks noChangeArrowheads="1"/>
            </p:cNvSpPr>
            <p:nvPr/>
          </p:nvSpPr>
          <p:spPr bwMode="auto">
            <a:xfrm>
              <a:off x="2160"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To</a:t>
              </a:r>
            </a:p>
            <a:p>
              <a:pPr algn="ctr" eaLnBrk="1" hangingPunct="1"/>
              <a:r>
                <a:rPr lang="en-US" sz="1600">
                  <a:solidFill>
                    <a:srgbClr val="000000"/>
                  </a:solidFill>
                  <a:latin typeface="Arial" charset="0"/>
                </a:rPr>
                <a:t>AP</a:t>
              </a:r>
            </a:p>
          </p:txBody>
        </p:sp>
        <p:sp>
          <p:nvSpPr>
            <p:cNvPr id="48144" name="Rectangle 27"/>
            <p:cNvSpPr>
              <a:spLocks noChangeArrowheads="1"/>
            </p:cNvSpPr>
            <p:nvPr/>
          </p:nvSpPr>
          <p:spPr bwMode="auto">
            <a:xfrm>
              <a:off x="3024"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More </a:t>
              </a:r>
            </a:p>
            <a:p>
              <a:pPr algn="ctr" eaLnBrk="1" hangingPunct="1"/>
              <a:r>
                <a:rPr lang="en-US" sz="1600">
                  <a:solidFill>
                    <a:srgbClr val="000000"/>
                  </a:solidFill>
                  <a:latin typeface="Arial" charset="0"/>
                </a:rPr>
                <a:t>frag</a:t>
              </a:r>
            </a:p>
          </p:txBody>
        </p:sp>
        <p:sp>
          <p:nvSpPr>
            <p:cNvPr id="48145" name="Rectangle 28"/>
            <p:cNvSpPr>
              <a:spLocks noChangeArrowheads="1"/>
            </p:cNvSpPr>
            <p:nvPr/>
          </p:nvSpPr>
          <p:spPr bwMode="auto">
            <a:xfrm>
              <a:off x="4752"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WEP</a:t>
              </a:r>
            </a:p>
          </p:txBody>
        </p:sp>
        <p:sp>
          <p:nvSpPr>
            <p:cNvPr id="48146" name="Rectangle 29"/>
            <p:cNvSpPr>
              <a:spLocks noChangeArrowheads="1"/>
            </p:cNvSpPr>
            <p:nvPr/>
          </p:nvSpPr>
          <p:spPr bwMode="auto">
            <a:xfrm>
              <a:off x="4320"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More</a:t>
              </a:r>
            </a:p>
            <a:p>
              <a:pPr algn="ctr" eaLnBrk="1" hangingPunct="1"/>
              <a:r>
                <a:rPr lang="en-US" sz="1600">
                  <a:solidFill>
                    <a:srgbClr val="000000"/>
                  </a:solidFill>
                  <a:latin typeface="Arial" charset="0"/>
                </a:rPr>
                <a:t>data</a:t>
              </a:r>
            </a:p>
          </p:txBody>
        </p:sp>
        <p:sp>
          <p:nvSpPr>
            <p:cNvPr id="48147" name="Rectangle 30"/>
            <p:cNvSpPr>
              <a:spLocks noChangeArrowheads="1"/>
            </p:cNvSpPr>
            <p:nvPr/>
          </p:nvSpPr>
          <p:spPr bwMode="auto">
            <a:xfrm>
              <a:off x="3888"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Power</a:t>
              </a:r>
            </a:p>
            <a:p>
              <a:pPr algn="ctr" eaLnBrk="1" hangingPunct="1"/>
              <a:r>
                <a:rPr lang="en-US" sz="1600">
                  <a:solidFill>
                    <a:srgbClr val="000000"/>
                  </a:solidFill>
                  <a:latin typeface="Arial" charset="0"/>
                </a:rPr>
                <a:t>mgt</a:t>
              </a:r>
            </a:p>
          </p:txBody>
        </p:sp>
        <p:sp>
          <p:nvSpPr>
            <p:cNvPr id="48148" name="Rectangle 31"/>
            <p:cNvSpPr>
              <a:spLocks noChangeArrowheads="1"/>
            </p:cNvSpPr>
            <p:nvPr/>
          </p:nvSpPr>
          <p:spPr bwMode="auto">
            <a:xfrm>
              <a:off x="3456"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Retry</a:t>
              </a:r>
            </a:p>
          </p:txBody>
        </p:sp>
        <p:sp>
          <p:nvSpPr>
            <p:cNvPr id="48149" name="Rectangle 32"/>
            <p:cNvSpPr>
              <a:spLocks noChangeArrowheads="1"/>
            </p:cNvSpPr>
            <p:nvPr/>
          </p:nvSpPr>
          <p:spPr bwMode="auto">
            <a:xfrm>
              <a:off x="5184" y="2208"/>
              <a:ext cx="432"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Rsvd</a:t>
              </a:r>
            </a:p>
          </p:txBody>
        </p:sp>
        <p:sp>
          <p:nvSpPr>
            <p:cNvPr id="48150" name="Rectangle 33"/>
            <p:cNvSpPr>
              <a:spLocks noChangeArrowheads="1"/>
            </p:cNvSpPr>
            <p:nvPr/>
          </p:nvSpPr>
          <p:spPr bwMode="auto">
            <a:xfrm>
              <a:off x="240" y="2208"/>
              <a:ext cx="624" cy="384"/>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600">
                  <a:solidFill>
                    <a:srgbClr val="000000"/>
                  </a:solidFill>
                  <a:latin typeface="Arial" charset="0"/>
                </a:rPr>
                <a:t>Protocol</a:t>
              </a:r>
            </a:p>
            <a:p>
              <a:pPr algn="ctr" eaLnBrk="1" hangingPunct="1"/>
              <a:r>
                <a:rPr lang="en-US" sz="1600">
                  <a:solidFill>
                    <a:srgbClr val="000000"/>
                  </a:solidFill>
                  <a:latin typeface="Arial" charset="0"/>
                </a:rPr>
                <a:t>version</a:t>
              </a:r>
            </a:p>
          </p:txBody>
        </p:sp>
        <p:sp>
          <p:nvSpPr>
            <p:cNvPr id="48151" name="Text Box 34"/>
            <p:cNvSpPr txBox="1">
              <a:spLocks noChangeArrowheads="1"/>
            </p:cNvSpPr>
            <p:nvPr/>
          </p:nvSpPr>
          <p:spPr bwMode="auto">
            <a:xfrm>
              <a:off x="518" y="1991"/>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8152" name="Text Box 35"/>
            <p:cNvSpPr txBox="1">
              <a:spLocks noChangeArrowheads="1"/>
            </p:cNvSpPr>
            <p:nvPr/>
          </p:nvSpPr>
          <p:spPr bwMode="auto">
            <a:xfrm>
              <a:off x="1104"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2</a:t>
              </a:r>
            </a:p>
          </p:txBody>
        </p:sp>
        <p:sp>
          <p:nvSpPr>
            <p:cNvPr id="48153" name="Text Box 36"/>
            <p:cNvSpPr txBox="1">
              <a:spLocks noChangeArrowheads="1"/>
            </p:cNvSpPr>
            <p:nvPr/>
          </p:nvSpPr>
          <p:spPr bwMode="auto">
            <a:xfrm>
              <a:off x="1728"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4</a:t>
              </a:r>
            </a:p>
          </p:txBody>
        </p:sp>
        <p:sp>
          <p:nvSpPr>
            <p:cNvPr id="48154" name="Text Box 37"/>
            <p:cNvSpPr txBox="1">
              <a:spLocks noChangeArrowheads="1"/>
            </p:cNvSpPr>
            <p:nvPr/>
          </p:nvSpPr>
          <p:spPr bwMode="auto">
            <a:xfrm>
              <a:off x="2304"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55" name="Text Box 38"/>
            <p:cNvSpPr txBox="1">
              <a:spLocks noChangeArrowheads="1"/>
            </p:cNvSpPr>
            <p:nvPr/>
          </p:nvSpPr>
          <p:spPr bwMode="auto">
            <a:xfrm>
              <a:off x="2688"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56" name="Text Box 39"/>
            <p:cNvSpPr txBox="1">
              <a:spLocks noChangeArrowheads="1"/>
            </p:cNvSpPr>
            <p:nvPr/>
          </p:nvSpPr>
          <p:spPr bwMode="auto">
            <a:xfrm>
              <a:off x="3120"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57" name="Text Box 40"/>
            <p:cNvSpPr txBox="1">
              <a:spLocks noChangeArrowheads="1"/>
            </p:cNvSpPr>
            <p:nvPr/>
          </p:nvSpPr>
          <p:spPr bwMode="auto">
            <a:xfrm>
              <a:off x="4464"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58" name="Text Box 41"/>
            <p:cNvSpPr txBox="1">
              <a:spLocks noChangeArrowheads="1"/>
            </p:cNvSpPr>
            <p:nvPr/>
          </p:nvSpPr>
          <p:spPr bwMode="auto">
            <a:xfrm>
              <a:off x="4896"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59" name="Text Box 42"/>
            <p:cNvSpPr txBox="1">
              <a:spLocks noChangeArrowheads="1"/>
            </p:cNvSpPr>
            <p:nvPr/>
          </p:nvSpPr>
          <p:spPr bwMode="auto">
            <a:xfrm>
              <a:off x="5280"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60" name="Text Box 43"/>
            <p:cNvSpPr txBox="1">
              <a:spLocks noChangeArrowheads="1"/>
            </p:cNvSpPr>
            <p:nvPr/>
          </p:nvSpPr>
          <p:spPr bwMode="auto">
            <a:xfrm>
              <a:off x="3600"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sp>
          <p:nvSpPr>
            <p:cNvPr id="48161" name="Text Box 44"/>
            <p:cNvSpPr txBox="1">
              <a:spLocks noChangeArrowheads="1"/>
            </p:cNvSpPr>
            <p:nvPr/>
          </p:nvSpPr>
          <p:spPr bwMode="auto">
            <a:xfrm>
              <a:off x="3984" y="2016"/>
              <a:ext cx="19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charset="0"/>
                </a:rPr>
                <a:t>1</a:t>
              </a:r>
            </a:p>
          </p:txBody>
        </p:sp>
      </p:grpSp>
      <p:sp>
        <p:nvSpPr>
          <p:cNvPr id="48132" name="Freeform 45"/>
          <p:cNvSpPr>
            <a:spLocks/>
          </p:cNvSpPr>
          <p:nvPr>
            <p:custDataLst>
              <p:tags r:id="rId4"/>
            </p:custDataLst>
          </p:nvPr>
        </p:nvSpPr>
        <p:spPr bwMode="auto">
          <a:xfrm>
            <a:off x="1954214" y="3144838"/>
            <a:ext cx="8713787" cy="1066800"/>
          </a:xfrm>
          <a:custGeom>
            <a:avLst/>
            <a:gdLst>
              <a:gd name="T0" fmla="*/ 101600 w 5489"/>
              <a:gd name="T1" fmla="*/ 0 h 672"/>
              <a:gd name="T2" fmla="*/ 0 w 5489"/>
              <a:gd name="T3" fmla="*/ 1054100 h 672"/>
              <a:gd name="T4" fmla="*/ 8559800 w 5489"/>
              <a:gd name="T5" fmla="*/ 1066800 h 672"/>
              <a:gd name="T6" fmla="*/ 927100 w 5489"/>
              <a:gd name="T7" fmla="*/ 0 h 672"/>
              <a:gd name="T8" fmla="*/ 101600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w="9525">
            <a:noFill/>
            <a:round/>
            <a:headEnd/>
            <a:tailEnd/>
          </a:ln>
        </p:spPr>
        <p:txBody>
          <a:bodyPr/>
          <a:lstStyle/>
          <a:p>
            <a:pPr eaLnBrk="1" hangingPunct="1"/>
            <a:endParaRPr lang="nb-NO" sz="2400">
              <a:solidFill>
                <a:srgbClr val="000000"/>
              </a:solidFill>
              <a:latin typeface="Times New Roman" pitchFamily="18" charset="0"/>
            </a:endParaRPr>
          </a:p>
        </p:txBody>
      </p:sp>
      <p:sp>
        <p:nvSpPr>
          <p:cNvPr id="48133" name="Rectangle 46"/>
          <p:cNvSpPr>
            <a:spLocks noChangeArrowheads="1"/>
          </p:cNvSpPr>
          <p:nvPr>
            <p:custDataLst>
              <p:tags r:id="rId5"/>
            </p:custDataLst>
          </p:nvPr>
        </p:nvSpPr>
        <p:spPr bwMode="auto">
          <a:xfrm>
            <a:off x="2057400" y="228601"/>
            <a:ext cx="7772400" cy="536575"/>
          </a:xfrm>
          <a:prstGeom prst="rect">
            <a:avLst/>
          </a:prstGeom>
          <a:noFill/>
          <a:ln w="9525">
            <a:noFill/>
            <a:miter lim="800000"/>
            <a:headEnd/>
            <a:tailEnd/>
          </a:ln>
        </p:spPr>
        <p:txBody>
          <a:bodyPr anchor="ctr"/>
          <a:lstStyle/>
          <a:p>
            <a:r>
              <a:rPr lang="en-US" sz="4000" dirty="0">
                <a:solidFill>
                  <a:srgbClr val="000000"/>
                </a:solidFill>
                <a:latin typeface="Arial" charset="0"/>
              </a:rPr>
              <a:t>802.11 frame: more</a:t>
            </a:r>
          </a:p>
        </p:txBody>
      </p:sp>
      <p:sp>
        <p:nvSpPr>
          <p:cNvPr id="48134" name="Text Box 47"/>
          <p:cNvSpPr txBox="1">
            <a:spLocks noChangeArrowheads="1"/>
          </p:cNvSpPr>
          <p:nvPr>
            <p:custDataLst>
              <p:tags r:id="rId6"/>
            </p:custDataLst>
          </p:nvPr>
        </p:nvSpPr>
        <p:spPr bwMode="auto">
          <a:xfrm>
            <a:off x="3656013" y="1335089"/>
            <a:ext cx="3309560" cy="646331"/>
          </a:xfrm>
          <a:prstGeom prst="rect">
            <a:avLst/>
          </a:prstGeom>
          <a:noFill/>
          <a:ln w="9525">
            <a:noFill/>
            <a:miter lim="800000"/>
            <a:headEnd/>
            <a:tailEnd/>
          </a:ln>
        </p:spPr>
        <p:txBody>
          <a:bodyPr wrap="none">
            <a:spAutoFit/>
          </a:bodyPr>
          <a:lstStyle/>
          <a:p>
            <a:r>
              <a:rPr lang="en-US" dirty="0">
                <a:solidFill>
                  <a:srgbClr val="000000"/>
                </a:solidFill>
              </a:rPr>
              <a:t>duration reserved</a:t>
            </a:r>
          </a:p>
          <a:p>
            <a:r>
              <a:rPr lang="en-US" dirty="0">
                <a:solidFill>
                  <a:srgbClr val="000000"/>
                </a:solidFill>
              </a:rPr>
              <a:t>transmission time (RTS / CTS)</a:t>
            </a:r>
          </a:p>
        </p:txBody>
      </p:sp>
      <p:sp>
        <p:nvSpPr>
          <p:cNvPr id="48135" name="Line 48"/>
          <p:cNvSpPr>
            <a:spLocks noChangeShapeType="1"/>
          </p:cNvSpPr>
          <p:nvPr>
            <p:custDataLst>
              <p:tags r:id="rId7"/>
            </p:custDataLst>
          </p:nvPr>
        </p:nvSpPr>
        <p:spPr bwMode="auto">
          <a:xfrm flipH="1">
            <a:off x="3429001" y="1554163"/>
            <a:ext cx="258763" cy="639762"/>
          </a:xfrm>
          <a:prstGeom prst="line">
            <a:avLst/>
          </a:prstGeom>
          <a:noFill/>
          <a:ln w="9525">
            <a:solidFill>
              <a:schemeClr val="tx1"/>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8136" name="Text Box 49"/>
          <p:cNvSpPr txBox="1">
            <a:spLocks noChangeArrowheads="1"/>
          </p:cNvSpPr>
          <p:nvPr>
            <p:custDataLst>
              <p:tags r:id="rId8"/>
            </p:custDataLst>
          </p:nvPr>
        </p:nvSpPr>
        <p:spPr bwMode="auto">
          <a:xfrm>
            <a:off x="7450138" y="1196976"/>
            <a:ext cx="2005742" cy="646331"/>
          </a:xfrm>
          <a:prstGeom prst="rect">
            <a:avLst/>
          </a:prstGeom>
          <a:noFill/>
          <a:ln w="9525">
            <a:noFill/>
            <a:miter lim="800000"/>
            <a:headEnd/>
            <a:tailEnd/>
          </a:ln>
        </p:spPr>
        <p:txBody>
          <a:bodyPr wrap="none">
            <a:spAutoFit/>
          </a:bodyPr>
          <a:lstStyle/>
          <a:p>
            <a:r>
              <a:rPr lang="en-US" dirty="0">
                <a:solidFill>
                  <a:srgbClr val="000000"/>
                </a:solidFill>
              </a:rPr>
              <a:t>frame seq #</a:t>
            </a:r>
          </a:p>
          <a:p>
            <a:r>
              <a:rPr lang="en-US" dirty="0">
                <a:solidFill>
                  <a:srgbClr val="000000"/>
                </a:solidFill>
              </a:rPr>
              <a:t>(for reliable ARQ)</a:t>
            </a:r>
          </a:p>
        </p:txBody>
      </p:sp>
      <p:sp>
        <p:nvSpPr>
          <p:cNvPr id="48137" name="Line 50"/>
          <p:cNvSpPr>
            <a:spLocks noChangeShapeType="1"/>
          </p:cNvSpPr>
          <p:nvPr>
            <p:custDataLst>
              <p:tags r:id="rId9"/>
            </p:custDataLst>
          </p:nvPr>
        </p:nvSpPr>
        <p:spPr bwMode="auto">
          <a:xfrm flipH="1">
            <a:off x="6934201" y="1493838"/>
            <a:ext cx="487363" cy="912812"/>
          </a:xfrm>
          <a:prstGeom prst="line">
            <a:avLst/>
          </a:prstGeom>
          <a:noFill/>
          <a:ln w="9525">
            <a:solidFill>
              <a:schemeClr val="tx1"/>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8138" name="Line 51"/>
          <p:cNvSpPr>
            <a:spLocks noChangeShapeType="1"/>
          </p:cNvSpPr>
          <p:nvPr>
            <p:custDataLst>
              <p:tags r:id="rId10"/>
            </p:custDataLst>
          </p:nvPr>
        </p:nvSpPr>
        <p:spPr bwMode="auto">
          <a:xfrm flipH="1" flipV="1">
            <a:off x="3536951" y="4908551"/>
            <a:ext cx="258763" cy="639763"/>
          </a:xfrm>
          <a:prstGeom prst="line">
            <a:avLst/>
          </a:prstGeom>
          <a:noFill/>
          <a:ln w="9525">
            <a:solidFill>
              <a:schemeClr val="tx1"/>
            </a:solidFill>
            <a:round/>
            <a:headEnd/>
            <a:tailEnd type="triangle" w="med" len="med"/>
          </a:ln>
        </p:spPr>
        <p:txBody>
          <a:bodyPr wrap="none"/>
          <a:lstStyle/>
          <a:p>
            <a:pPr eaLnBrk="1" hangingPunct="1"/>
            <a:endParaRPr lang="nb-NO" sz="2400">
              <a:solidFill>
                <a:srgbClr val="000000"/>
              </a:solidFill>
              <a:latin typeface="Times New Roman" pitchFamily="18" charset="0"/>
            </a:endParaRPr>
          </a:p>
        </p:txBody>
      </p:sp>
      <p:sp>
        <p:nvSpPr>
          <p:cNvPr id="48139" name="Text Box 52"/>
          <p:cNvSpPr txBox="1">
            <a:spLocks noChangeArrowheads="1"/>
          </p:cNvSpPr>
          <p:nvPr>
            <p:custDataLst>
              <p:tags r:id="rId11"/>
            </p:custDataLst>
          </p:nvPr>
        </p:nvSpPr>
        <p:spPr bwMode="auto">
          <a:xfrm>
            <a:off x="3716339" y="5480050"/>
            <a:ext cx="2579687" cy="641350"/>
          </a:xfrm>
          <a:prstGeom prst="rect">
            <a:avLst/>
          </a:prstGeom>
          <a:noFill/>
          <a:ln w="9525">
            <a:noFill/>
            <a:miter lim="800000"/>
            <a:headEnd/>
            <a:tailEnd/>
          </a:ln>
        </p:spPr>
        <p:txBody>
          <a:bodyPr wrap="none">
            <a:spAutoFit/>
          </a:bodyPr>
          <a:lstStyle/>
          <a:p>
            <a:r>
              <a:rPr lang="en-US" dirty="0">
                <a:solidFill>
                  <a:srgbClr val="000000"/>
                </a:solidFill>
              </a:rPr>
              <a:t>frame type</a:t>
            </a:r>
          </a:p>
          <a:p>
            <a:r>
              <a:rPr lang="en-US" dirty="0">
                <a:solidFill>
                  <a:srgbClr val="000000"/>
                </a:solidFill>
              </a:rPr>
              <a:t>(RTS, CTS, ACK, data)</a:t>
            </a:r>
          </a:p>
        </p:txBody>
      </p:sp>
      <p:sp>
        <p:nvSpPr>
          <p:cNvPr id="54" name="Slide Number Placeholder 4">
            <a:extLst>
              <a:ext uri="{FF2B5EF4-FFF2-40B4-BE49-F238E27FC236}">
                <a16:creationId xmlns:a16="http://schemas.microsoft.com/office/drawing/2014/main" id="{BB632041-E3F1-493B-A1DE-D829D1EAB0B8}"/>
              </a:ext>
            </a:extLst>
          </p:cNvPr>
          <p:cNvSpPr txBox="1">
            <a:spLocks/>
          </p:cNvSpPr>
          <p:nvPr>
            <p:custDataLst>
              <p:tags r:id="rId12"/>
            </p:custDataLst>
          </p:nvPr>
        </p:nvSpPr>
        <p:spPr>
          <a:xfrm>
            <a:off x="0" y="-7859"/>
            <a:ext cx="1262407"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83</a:t>
            </a:fld>
            <a:r>
              <a:rPr lang="en-US"/>
              <a:t>/89</a:t>
            </a:r>
            <a:endParaRPr lang="en-US" dirty="0"/>
          </a:p>
        </p:txBody>
      </p:sp>
    </p:spTree>
    <p:custDataLst>
      <p:tags r:id="rId1"/>
    </p:custDataLst>
    <p:extLst>
      <p:ext uri="{BB962C8B-B14F-4D97-AF65-F5344CB8AC3E}">
        <p14:creationId xmlns:p14="http://schemas.microsoft.com/office/powerpoint/2010/main" val="32848121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258" name="Picture 338"/>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047875" y="1728788"/>
            <a:ext cx="314325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86" name="Rectangle 2"/>
          <p:cNvSpPr>
            <a:spLocks noGrp="1" noChangeArrowheads="1"/>
          </p:cNvSpPr>
          <p:nvPr>
            <p:ph type="title"/>
            <p:custDataLst>
              <p:tags r:id="rId3"/>
            </p:custDataLst>
          </p:nvPr>
        </p:nvSpPr>
        <p:spPr/>
        <p:txBody>
          <a:bodyPr>
            <a:normAutofit/>
          </a:bodyPr>
          <a:lstStyle/>
          <a:p>
            <a:r>
              <a:rPr lang="nb-NO" dirty="0"/>
              <a:t>Wireless LAN: Problem -&gt; CA.</a:t>
            </a:r>
            <a:endParaRPr lang="en-GB" dirty="0"/>
          </a:p>
        </p:txBody>
      </p:sp>
      <p:sp>
        <p:nvSpPr>
          <p:cNvPr id="3087" name="Rectangle 3"/>
          <p:cNvSpPr>
            <a:spLocks noGrp="1" noChangeArrowheads="1"/>
          </p:cNvSpPr>
          <p:nvPr>
            <p:ph idx="1"/>
            <p:custDataLst>
              <p:tags r:id="rId4"/>
            </p:custDataLst>
          </p:nvPr>
        </p:nvSpPr>
        <p:spPr>
          <a:xfrm>
            <a:off x="1857376" y="1052514"/>
            <a:ext cx="7762874" cy="5329237"/>
          </a:xfrm>
        </p:spPr>
        <p:txBody>
          <a:bodyPr>
            <a:normAutofit/>
          </a:bodyPr>
          <a:lstStyle/>
          <a:p>
            <a:r>
              <a:rPr lang="nb-NO" dirty="0"/>
              <a:t>If </a:t>
            </a:r>
            <a:r>
              <a:rPr lang="nb-NO" dirty="0" err="1"/>
              <a:t>two</a:t>
            </a:r>
            <a:r>
              <a:rPr lang="nb-NO" dirty="0"/>
              <a:t> terminals </a:t>
            </a:r>
            <a:r>
              <a:rPr lang="nb-NO" dirty="0" err="1"/>
              <a:t>are</a:t>
            </a:r>
            <a:r>
              <a:rPr lang="nb-NO" dirty="0"/>
              <a:t> "</a:t>
            </a:r>
            <a:r>
              <a:rPr lang="nb-NO" dirty="0" err="1"/>
              <a:t>hidden</a:t>
            </a:r>
            <a:r>
              <a:rPr lang="nb-NO" dirty="0"/>
              <a:t>" from </a:t>
            </a:r>
            <a:r>
              <a:rPr lang="nb-NO" dirty="0" err="1"/>
              <a:t>each</a:t>
            </a:r>
            <a:r>
              <a:rPr lang="nb-NO" dirty="0"/>
              <a:t> </a:t>
            </a:r>
            <a:r>
              <a:rPr lang="nb-NO" dirty="0" err="1"/>
              <a:t>other</a:t>
            </a:r>
            <a:r>
              <a:rPr lang="nb-NO" dirty="0"/>
              <a:t>, </a:t>
            </a:r>
            <a:r>
              <a:rPr lang="nb-NO" dirty="0" err="1"/>
              <a:t>collisions</a:t>
            </a:r>
            <a:r>
              <a:rPr lang="nb-NO" dirty="0"/>
              <a:t> </a:t>
            </a:r>
            <a:r>
              <a:rPr lang="nb-NO" dirty="0" err="1"/>
              <a:t>can</a:t>
            </a:r>
            <a:r>
              <a:rPr lang="nb-NO" dirty="0"/>
              <a:t> </a:t>
            </a:r>
            <a:r>
              <a:rPr lang="nb-NO" dirty="0" err="1"/>
              <a:t>occur</a:t>
            </a:r>
            <a:endParaRPr lang="nb-NO" dirty="0"/>
          </a:p>
          <a:p>
            <a:pPr eaLnBrk="1" hangingPunct="1">
              <a:lnSpc>
                <a:spcPct val="90000"/>
              </a:lnSpc>
            </a:pPr>
            <a:endParaRPr lang="nb-NO" dirty="0"/>
          </a:p>
          <a:p>
            <a:pPr eaLnBrk="1" hangingPunct="1">
              <a:lnSpc>
                <a:spcPct val="90000"/>
              </a:lnSpc>
            </a:pPr>
            <a:endParaRPr lang="nb-NO" dirty="0"/>
          </a:p>
          <a:p>
            <a:pPr eaLnBrk="1" hangingPunct="1">
              <a:lnSpc>
                <a:spcPct val="90000"/>
              </a:lnSpc>
            </a:pPr>
            <a:endParaRPr lang="nb-NO" dirty="0"/>
          </a:p>
          <a:p>
            <a:pPr eaLnBrk="1" hangingPunct="1">
              <a:lnSpc>
                <a:spcPct val="90000"/>
              </a:lnSpc>
            </a:pPr>
            <a:endParaRPr lang="nb-NO" dirty="0"/>
          </a:p>
          <a:p>
            <a:pPr eaLnBrk="1" hangingPunct="1">
              <a:lnSpc>
                <a:spcPct val="90000"/>
              </a:lnSpc>
            </a:pPr>
            <a:endParaRPr lang="nb-NO" dirty="0"/>
          </a:p>
          <a:p>
            <a:r>
              <a:rPr lang="nb-NO" dirty="0" err="1">
                <a:solidFill>
                  <a:srgbClr val="FF0000"/>
                </a:solidFill>
              </a:rPr>
              <a:t>C</a:t>
            </a:r>
            <a:r>
              <a:rPr lang="nb-NO" dirty="0" err="1"/>
              <a:t>ollision</a:t>
            </a:r>
            <a:r>
              <a:rPr lang="nb-NO" dirty="0"/>
              <a:t> </a:t>
            </a:r>
            <a:r>
              <a:rPr lang="nb-NO" dirty="0" err="1">
                <a:solidFill>
                  <a:srgbClr val="FF0000"/>
                </a:solidFill>
              </a:rPr>
              <a:t>D</a:t>
            </a:r>
            <a:r>
              <a:rPr lang="nb-NO" dirty="0" err="1"/>
              <a:t>etection</a:t>
            </a:r>
            <a:r>
              <a:rPr lang="nb-NO" dirty="0"/>
              <a:t> is </a:t>
            </a:r>
            <a:r>
              <a:rPr lang="nb-NO" dirty="0" err="1"/>
              <a:t>thus</a:t>
            </a:r>
            <a:r>
              <a:rPr lang="nb-NO" dirty="0"/>
              <a:t> not </a:t>
            </a:r>
            <a:r>
              <a:rPr lang="nb-NO" dirty="0" err="1"/>
              <a:t>sufficient</a:t>
            </a:r>
            <a:endParaRPr lang="nb-NO" dirty="0"/>
          </a:p>
          <a:p>
            <a:pPr eaLnBrk="1" hangingPunct="1">
              <a:lnSpc>
                <a:spcPct val="90000"/>
              </a:lnSpc>
            </a:pPr>
            <a:r>
              <a:rPr lang="nb-NO" dirty="0" err="1"/>
              <a:t>Uses</a:t>
            </a:r>
            <a:r>
              <a:rPr lang="nb-NO" dirty="0"/>
              <a:t> CSMA/</a:t>
            </a:r>
            <a:r>
              <a:rPr lang="nb-NO" dirty="0">
                <a:solidFill>
                  <a:srgbClr val="FF0000"/>
                </a:solidFill>
              </a:rPr>
              <a:t>CA</a:t>
            </a:r>
            <a:r>
              <a:rPr lang="nb-NO" dirty="0"/>
              <a:t> (</a:t>
            </a:r>
            <a:r>
              <a:rPr lang="nb-NO" dirty="0" err="1">
                <a:solidFill>
                  <a:srgbClr val="FF0000"/>
                </a:solidFill>
              </a:rPr>
              <a:t>C</a:t>
            </a:r>
            <a:r>
              <a:rPr lang="nb-NO" dirty="0" err="1"/>
              <a:t>ollision</a:t>
            </a:r>
            <a:r>
              <a:rPr lang="nb-NO" dirty="0"/>
              <a:t> </a:t>
            </a:r>
            <a:r>
              <a:rPr lang="nb-NO" dirty="0" err="1">
                <a:solidFill>
                  <a:srgbClr val="FF0000"/>
                </a:solidFill>
              </a:rPr>
              <a:t>A</a:t>
            </a:r>
            <a:r>
              <a:rPr lang="nb-NO" dirty="0" err="1"/>
              <a:t>voidance</a:t>
            </a:r>
            <a:r>
              <a:rPr lang="nb-NO" dirty="0"/>
              <a:t>)</a:t>
            </a:r>
          </a:p>
          <a:p>
            <a:r>
              <a:rPr lang="nb-NO" dirty="0" err="1"/>
              <a:t>Can</a:t>
            </a:r>
            <a:r>
              <a:rPr lang="nb-NO" dirty="0"/>
              <a:t> </a:t>
            </a:r>
            <a:r>
              <a:rPr lang="nb-NO" dirty="0" err="1"/>
              <a:t>use</a:t>
            </a:r>
            <a:r>
              <a:rPr lang="nb-NO" dirty="0"/>
              <a:t> </a:t>
            </a:r>
            <a:r>
              <a:rPr lang="nb-NO" dirty="0" err="1"/>
              <a:t>Request</a:t>
            </a:r>
            <a:r>
              <a:rPr lang="nb-NO" dirty="0"/>
              <a:t>-To-Send and Clear-To-Send signals to reserve </a:t>
            </a:r>
            <a:r>
              <a:rPr lang="nb-NO" dirty="0" err="1"/>
              <a:t>connection</a:t>
            </a:r>
            <a:endParaRPr lang="en-GB" dirty="0"/>
          </a:p>
        </p:txBody>
      </p:sp>
      <p:pic>
        <p:nvPicPr>
          <p:cNvPr id="466259" name="Picture 339"/>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6648450" y="1728787"/>
            <a:ext cx="30670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1B8EC186-F25F-4033-A987-AEB44583B3FE}"/>
              </a:ext>
            </a:extLst>
          </p:cNvPr>
          <p:cNvSpPr>
            <a:spLocks noGrp="1"/>
          </p:cNvSpPr>
          <p:nvPr>
            <p:ph type="sldNum" sz="quarter" idx="12"/>
            <p:custDataLst>
              <p:tags r:id="rId6"/>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84</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14050335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87">
                                            <p:txEl>
                                              <p:pRg st="0" end="0"/>
                                            </p:txEl>
                                          </p:spTgt>
                                        </p:tgtEl>
                                        <p:attrNameLst>
                                          <p:attrName>style.visibility</p:attrName>
                                        </p:attrNameLst>
                                      </p:cBhvr>
                                      <p:to>
                                        <p:strVal val="visible"/>
                                      </p:to>
                                    </p:set>
                                    <p:animEffect transition="in" filter="wipe(up)">
                                      <p:cBhvr>
                                        <p:cTn id="7" dur="500"/>
                                        <p:tgtEl>
                                          <p:spTgt spid="30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66258"/>
                                        </p:tgtEl>
                                        <p:attrNameLst>
                                          <p:attrName>style.visibility</p:attrName>
                                        </p:attrNameLst>
                                      </p:cBhvr>
                                      <p:to>
                                        <p:strVal val="visible"/>
                                      </p:to>
                                    </p:set>
                                    <p:animEffect transition="in" filter="wheel(1)">
                                      <p:cBhvr>
                                        <p:cTn id="12" dur="2000"/>
                                        <p:tgtEl>
                                          <p:spTgt spid="46625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66259"/>
                                        </p:tgtEl>
                                        <p:attrNameLst>
                                          <p:attrName>style.visibility</p:attrName>
                                        </p:attrNameLst>
                                      </p:cBhvr>
                                      <p:to>
                                        <p:strVal val="visible"/>
                                      </p:to>
                                    </p:set>
                                    <p:animEffect transition="in" filter="wheel(1)">
                                      <p:cBhvr>
                                        <p:cTn id="17" dur="2000"/>
                                        <p:tgtEl>
                                          <p:spTgt spid="4662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7">
                                            <p:txEl>
                                              <p:pRg st="6" end="6"/>
                                            </p:txEl>
                                          </p:spTgt>
                                        </p:tgtEl>
                                        <p:attrNameLst>
                                          <p:attrName>style.visibility</p:attrName>
                                        </p:attrNameLst>
                                      </p:cBhvr>
                                      <p:to>
                                        <p:strVal val="visible"/>
                                      </p:to>
                                    </p:set>
                                    <p:animEffect transition="in" filter="wipe(up)">
                                      <p:cBhvr>
                                        <p:cTn id="22" dur="500"/>
                                        <p:tgtEl>
                                          <p:spTgt spid="308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87">
                                            <p:txEl>
                                              <p:pRg st="7" end="7"/>
                                            </p:txEl>
                                          </p:spTgt>
                                        </p:tgtEl>
                                        <p:attrNameLst>
                                          <p:attrName>style.visibility</p:attrName>
                                        </p:attrNameLst>
                                      </p:cBhvr>
                                      <p:to>
                                        <p:strVal val="visible"/>
                                      </p:to>
                                    </p:set>
                                    <p:animEffect transition="in" filter="wipe(up)">
                                      <p:cBhvr>
                                        <p:cTn id="27" dur="500"/>
                                        <p:tgtEl>
                                          <p:spTgt spid="30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custDataLst>
              <p:tags r:id="rId2"/>
            </p:custDataLst>
          </p:nvPr>
        </p:nvSpPr>
        <p:spPr>
          <a:xfrm>
            <a:off x="2057400" y="0"/>
            <a:ext cx="8370888" cy="1143000"/>
          </a:xfrm>
        </p:spPr>
        <p:txBody>
          <a:bodyPr/>
          <a:lstStyle/>
          <a:p>
            <a:pPr eaLnBrk="1" hangingPunct="1"/>
            <a:r>
              <a:rPr lang="en-US" dirty="0"/>
              <a:t>Collision Avoidance </a:t>
            </a:r>
          </a:p>
        </p:txBody>
      </p:sp>
      <p:sp>
        <p:nvSpPr>
          <p:cNvPr id="44035" name="Rectangle 3"/>
          <p:cNvSpPr>
            <a:spLocks noGrp="1" noChangeArrowheads="1"/>
          </p:cNvSpPr>
          <p:nvPr>
            <p:ph idx="1"/>
            <p:custDataLst>
              <p:tags r:id="rId3"/>
            </p:custDataLst>
          </p:nvPr>
        </p:nvSpPr>
        <p:spPr>
          <a:xfrm>
            <a:off x="2070100" y="1282700"/>
            <a:ext cx="7772400" cy="4648200"/>
          </a:xfrm>
        </p:spPr>
        <p:txBody>
          <a:bodyPr/>
          <a:lstStyle/>
          <a:p>
            <a:pPr eaLnBrk="1" hangingPunct="1"/>
            <a:r>
              <a:rPr lang="en-US" sz="2800" dirty="0"/>
              <a:t>Problem:</a:t>
            </a:r>
            <a:r>
              <a:rPr lang="en-US" dirty="0"/>
              <a:t> </a:t>
            </a:r>
          </a:p>
          <a:p>
            <a:pPr lvl="1"/>
            <a:r>
              <a:rPr lang="en-US" sz="2400" dirty="0"/>
              <a:t>Two nodes, which are hidden from each other, send complete packets to the base station where they interfere and are lost.</a:t>
            </a:r>
          </a:p>
          <a:p>
            <a:pPr lvl="1"/>
            <a:r>
              <a:rPr lang="en-US" sz="2400" dirty="0"/>
              <a:t>Wasted bandwidth for everyone!</a:t>
            </a:r>
          </a:p>
          <a:p>
            <a:pPr eaLnBrk="1" hangingPunct="1"/>
            <a:r>
              <a:rPr lang="en-US" sz="2800" dirty="0"/>
              <a:t>Solution: </a:t>
            </a:r>
          </a:p>
          <a:p>
            <a:pPr lvl="1"/>
            <a:r>
              <a:rPr lang="en-US" dirty="0"/>
              <a:t>Small reservation packages!</a:t>
            </a:r>
          </a:p>
          <a:p>
            <a:pPr lvl="1"/>
            <a:r>
              <a:rPr lang="en-US" dirty="0"/>
              <a:t>The nodes keep track of reserved time with their own “network allocation vector” (NAV)</a:t>
            </a:r>
          </a:p>
        </p:txBody>
      </p:sp>
      <p:sp>
        <p:nvSpPr>
          <p:cNvPr id="5" name="Slide Number Placeholder 4">
            <a:extLst>
              <a:ext uri="{FF2B5EF4-FFF2-40B4-BE49-F238E27FC236}">
                <a16:creationId xmlns:a16="http://schemas.microsoft.com/office/drawing/2014/main" id="{D9DC2203-37DD-4242-95C1-1515EE42ADBB}"/>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85</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9858319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arn(inVertical)">
                                      <p:cBhvr>
                                        <p:cTn id="7" dur="500"/>
                                        <p:tgtEl>
                                          <p:spTgt spid="4403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barn(inVertical)">
                                      <p:cBhvr>
                                        <p:cTn id="10" dur="500"/>
                                        <p:tgtEl>
                                          <p:spTgt spid="44035">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animEffect transition="in" filter="barn(inVertical)">
                                      <p:cBhvr>
                                        <p:cTn id="13" dur="500"/>
                                        <p:tgtEl>
                                          <p:spTgt spid="440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4035">
                                            <p:txEl>
                                              <p:pRg st="3" end="3"/>
                                            </p:txEl>
                                          </p:spTgt>
                                        </p:tgtEl>
                                        <p:attrNameLst>
                                          <p:attrName>style.visibility</p:attrName>
                                        </p:attrNameLst>
                                      </p:cBhvr>
                                      <p:to>
                                        <p:strVal val="visible"/>
                                      </p:to>
                                    </p:set>
                                    <p:animEffect transition="in" filter="barn(inVertical)">
                                      <p:cBhvr>
                                        <p:cTn id="18" dur="500"/>
                                        <p:tgtEl>
                                          <p:spTgt spid="44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nb-NO" dirty="0"/>
              <a:t>802.11 Security &amp; </a:t>
            </a:r>
            <a:r>
              <a:rPr lang="nb-NO" dirty="0" err="1"/>
              <a:t>WiFi</a:t>
            </a:r>
            <a:endParaRPr lang="nb-NO" dirty="0"/>
          </a:p>
        </p:txBody>
      </p:sp>
      <p:sp>
        <p:nvSpPr>
          <p:cNvPr id="5" name="Content Placeholder 4"/>
          <p:cNvSpPr>
            <a:spLocks noGrp="1"/>
          </p:cNvSpPr>
          <p:nvPr>
            <p:ph idx="1"/>
            <p:custDataLst>
              <p:tags r:id="rId3"/>
            </p:custDataLst>
          </p:nvPr>
        </p:nvSpPr>
        <p:spPr/>
        <p:txBody>
          <a:bodyPr>
            <a:normAutofit fontScale="77500" lnSpcReduction="20000"/>
          </a:bodyPr>
          <a:lstStyle/>
          <a:p>
            <a:r>
              <a:rPr lang="nb-NO" dirty="0"/>
              <a:t>Goal</a:t>
            </a:r>
          </a:p>
          <a:p>
            <a:pPr lvl="1"/>
            <a:r>
              <a:rPr lang="nb-NO" dirty="0"/>
              <a:t>Access </a:t>
            </a:r>
            <a:r>
              <a:rPr lang="nb-NO" dirty="0" err="1"/>
              <a:t>control</a:t>
            </a:r>
            <a:endParaRPr lang="nb-NO" dirty="0"/>
          </a:p>
          <a:p>
            <a:pPr lvl="2"/>
            <a:r>
              <a:rPr lang="nb-NO" dirty="0" err="1"/>
              <a:t>Only</a:t>
            </a:r>
            <a:r>
              <a:rPr lang="nb-NO" dirty="0"/>
              <a:t> </a:t>
            </a:r>
            <a:r>
              <a:rPr lang="nb-NO" dirty="0" err="1"/>
              <a:t>those</a:t>
            </a:r>
            <a:r>
              <a:rPr lang="nb-NO" dirty="0"/>
              <a:t> </a:t>
            </a:r>
            <a:r>
              <a:rPr lang="nb-NO" dirty="0" err="1"/>
              <a:t>who</a:t>
            </a:r>
            <a:r>
              <a:rPr lang="nb-NO" dirty="0"/>
              <a:t> </a:t>
            </a:r>
            <a:r>
              <a:rPr lang="nb-NO" dirty="0" err="1"/>
              <a:t>are</a:t>
            </a:r>
            <a:r>
              <a:rPr lang="nb-NO" dirty="0"/>
              <a:t> given </a:t>
            </a:r>
            <a:r>
              <a:rPr lang="nb-NO" dirty="0" err="1"/>
              <a:t>access</a:t>
            </a:r>
            <a:r>
              <a:rPr lang="nb-NO" dirty="0"/>
              <a:t> </a:t>
            </a:r>
            <a:r>
              <a:rPr lang="nb-NO" dirty="0" err="1"/>
              <a:t>will</a:t>
            </a:r>
            <a:r>
              <a:rPr lang="nb-NO" dirty="0"/>
              <a:t> </a:t>
            </a:r>
            <a:r>
              <a:rPr lang="nb-NO" dirty="0" err="1"/>
              <a:t>get</a:t>
            </a:r>
            <a:r>
              <a:rPr lang="nb-NO" dirty="0"/>
              <a:t> it</a:t>
            </a:r>
          </a:p>
          <a:p>
            <a:pPr lvl="1"/>
            <a:r>
              <a:rPr lang="nb-NO" dirty="0" err="1"/>
              <a:t>DataIntegritet</a:t>
            </a:r>
            <a:endParaRPr lang="nb-NO" dirty="0"/>
          </a:p>
          <a:p>
            <a:pPr lvl="2"/>
            <a:r>
              <a:rPr lang="nb-NO" dirty="0"/>
              <a:t>No </a:t>
            </a:r>
            <a:r>
              <a:rPr lang="nb-NO" dirty="0" err="1"/>
              <a:t>one</a:t>
            </a:r>
            <a:r>
              <a:rPr lang="nb-NO" dirty="0"/>
              <a:t> </a:t>
            </a:r>
            <a:r>
              <a:rPr lang="nb-NO" dirty="0" err="1"/>
              <a:t>should</a:t>
            </a:r>
            <a:r>
              <a:rPr lang="nb-NO" dirty="0"/>
              <a:t> be </a:t>
            </a:r>
            <a:r>
              <a:rPr lang="nb-NO" dirty="0" err="1"/>
              <a:t>able</a:t>
            </a:r>
            <a:r>
              <a:rPr lang="nb-NO" dirty="0"/>
              <a:t> to </a:t>
            </a:r>
            <a:r>
              <a:rPr lang="nb-NO" dirty="0" err="1"/>
              <a:t>change</a:t>
            </a:r>
            <a:r>
              <a:rPr lang="nb-NO" dirty="0"/>
              <a:t> </a:t>
            </a:r>
            <a:r>
              <a:rPr lang="nb-NO" dirty="0" err="1"/>
              <a:t>the</a:t>
            </a:r>
            <a:r>
              <a:rPr lang="nb-NO" dirty="0"/>
              <a:t> </a:t>
            </a:r>
            <a:r>
              <a:rPr lang="nb-NO" dirty="0" err="1"/>
              <a:t>contents</a:t>
            </a:r>
            <a:r>
              <a:rPr lang="nb-NO" dirty="0"/>
              <a:t> </a:t>
            </a:r>
            <a:r>
              <a:rPr lang="nb-NO" dirty="0" err="1"/>
              <a:t>of</a:t>
            </a:r>
            <a:r>
              <a:rPr lang="nb-NO" dirty="0"/>
              <a:t> </a:t>
            </a:r>
            <a:r>
              <a:rPr lang="nb-NO" dirty="0" err="1"/>
              <a:t>the</a:t>
            </a:r>
            <a:r>
              <a:rPr lang="nb-NO" dirty="0"/>
              <a:t> data </a:t>
            </a:r>
            <a:r>
              <a:rPr lang="nb-NO" dirty="0" err="1"/>
              <a:t>packets</a:t>
            </a:r>
            <a:r>
              <a:rPr lang="nb-NO" dirty="0"/>
              <a:t> during </a:t>
            </a:r>
            <a:r>
              <a:rPr lang="nb-NO" dirty="0" err="1"/>
              <a:t>transmission</a:t>
            </a:r>
            <a:r>
              <a:rPr lang="nb-NO" dirty="0"/>
              <a:t> ("man in </a:t>
            </a:r>
            <a:r>
              <a:rPr lang="nb-NO" dirty="0" err="1"/>
              <a:t>the</a:t>
            </a:r>
            <a:r>
              <a:rPr lang="nb-NO" dirty="0"/>
              <a:t> </a:t>
            </a:r>
            <a:r>
              <a:rPr lang="nb-NO" dirty="0" err="1"/>
              <a:t>middle</a:t>
            </a:r>
            <a:r>
              <a:rPr lang="nb-NO" dirty="0"/>
              <a:t> </a:t>
            </a:r>
            <a:r>
              <a:rPr lang="nb-NO" dirty="0" err="1"/>
              <a:t>attacks</a:t>
            </a:r>
            <a:r>
              <a:rPr lang="nb-NO" dirty="0"/>
              <a:t>")</a:t>
            </a:r>
          </a:p>
          <a:p>
            <a:pPr lvl="1"/>
            <a:r>
              <a:rPr lang="nb-NO" dirty="0" err="1"/>
              <a:t>Confidentiality</a:t>
            </a:r>
            <a:endParaRPr lang="nb-NO" dirty="0"/>
          </a:p>
          <a:p>
            <a:pPr lvl="2"/>
            <a:r>
              <a:rPr lang="nb-NO" dirty="0" err="1"/>
              <a:t>Prevent</a:t>
            </a:r>
            <a:r>
              <a:rPr lang="nb-NO" dirty="0"/>
              <a:t> </a:t>
            </a:r>
            <a:r>
              <a:rPr lang="nb-NO" dirty="0" err="1"/>
              <a:t>eavesdropping</a:t>
            </a:r>
            <a:r>
              <a:rPr lang="nb-NO" dirty="0"/>
              <a:t> and </a:t>
            </a:r>
            <a:r>
              <a:rPr lang="nb-NO" dirty="0" err="1"/>
              <a:t>session</a:t>
            </a:r>
            <a:r>
              <a:rPr lang="nb-NO" dirty="0"/>
              <a:t> </a:t>
            </a:r>
            <a:r>
              <a:rPr lang="nb-NO" dirty="0" err="1"/>
              <a:t>hijacking</a:t>
            </a:r>
            <a:endParaRPr lang="nb-NO" dirty="0"/>
          </a:p>
          <a:p>
            <a:r>
              <a:rPr lang="nb-NO" dirty="0"/>
              <a:t>Method</a:t>
            </a:r>
          </a:p>
          <a:p>
            <a:pPr lvl="1"/>
            <a:r>
              <a:rPr lang="nb-NO" dirty="0" err="1"/>
              <a:t>Encryption</a:t>
            </a:r>
            <a:r>
              <a:rPr lang="nb-NO" dirty="0"/>
              <a:t> </a:t>
            </a:r>
            <a:r>
              <a:rPr lang="nb-NO" dirty="0" err="1"/>
              <a:t>of</a:t>
            </a:r>
            <a:r>
              <a:rPr lang="nb-NO" dirty="0"/>
              <a:t> </a:t>
            </a:r>
            <a:r>
              <a:rPr lang="nb-NO" dirty="0" err="1"/>
              <a:t>the</a:t>
            </a:r>
            <a:r>
              <a:rPr lang="nb-NO" dirty="0"/>
              <a:t> </a:t>
            </a:r>
            <a:r>
              <a:rPr lang="nb-NO" dirty="0" err="1"/>
              <a:t>traffic</a:t>
            </a:r>
            <a:r>
              <a:rPr lang="nb-NO" dirty="0"/>
              <a:t> </a:t>
            </a:r>
            <a:r>
              <a:rPr lang="nb-NO" dirty="0" err="1"/>
              <a:t>between</a:t>
            </a:r>
            <a:r>
              <a:rPr lang="nb-NO" dirty="0"/>
              <a:t> AP and </a:t>
            </a:r>
            <a:r>
              <a:rPr lang="nb-NO" dirty="0" err="1"/>
              <a:t>user</a:t>
            </a:r>
            <a:r>
              <a:rPr lang="nb-NO" dirty="0"/>
              <a:t> </a:t>
            </a:r>
            <a:r>
              <a:rPr lang="nb-NO" dirty="0" err="1"/>
              <a:t>machine</a:t>
            </a:r>
            <a:endParaRPr lang="nb-NO" dirty="0"/>
          </a:p>
          <a:p>
            <a:r>
              <a:rPr lang="nb-NO" dirty="0" err="1"/>
              <a:t>Techniques</a:t>
            </a:r>
            <a:endParaRPr lang="nb-NO" dirty="0"/>
          </a:p>
          <a:p>
            <a:pPr lvl="1"/>
            <a:r>
              <a:rPr lang="nb-NO" dirty="0">
                <a:solidFill>
                  <a:srgbClr val="FF0000"/>
                </a:solidFill>
              </a:rPr>
              <a:t>WEP</a:t>
            </a:r>
          </a:p>
          <a:p>
            <a:pPr lvl="2"/>
            <a:r>
              <a:rPr lang="nb-NO" dirty="0" err="1"/>
              <a:t>Easy</a:t>
            </a:r>
            <a:r>
              <a:rPr lang="nb-NO" dirty="0"/>
              <a:t> to </a:t>
            </a:r>
            <a:r>
              <a:rPr lang="nb-NO" dirty="0" err="1"/>
              <a:t>crack</a:t>
            </a:r>
            <a:r>
              <a:rPr lang="nb-NO" dirty="0"/>
              <a:t> due to repetitive 40 bit </a:t>
            </a:r>
            <a:r>
              <a:rPr lang="nb-NO" dirty="0" err="1"/>
              <a:t>keys</a:t>
            </a:r>
            <a:r>
              <a:rPr lang="nb-NO" dirty="0"/>
              <a:t> etc.; </a:t>
            </a:r>
            <a:r>
              <a:rPr lang="nb-NO" dirty="0" err="1"/>
              <a:t>better</a:t>
            </a:r>
            <a:r>
              <a:rPr lang="nb-NO" dirty="0"/>
              <a:t> </a:t>
            </a:r>
            <a:r>
              <a:rPr lang="nb-NO" dirty="0" err="1"/>
              <a:t>with</a:t>
            </a:r>
            <a:r>
              <a:rPr lang="nb-NO" dirty="0"/>
              <a:t> 128 bit </a:t>
            </a:r>
            <a:r>
              <a:rPr lang="nb-NO" dirty="0" err="1"/>
              <a:t>key</a:t>
            </a:r>
            <a:r>
              <a:rPr lang="nb-NO" dirty="0"/>
              <a:t> </a:t>
            </a:r>
            <a:r>
              <a:rPr lang="nb-NO" dirty="0" err="1"/>
              <a:t>but</a:t>
            </a:r>
            <a:r>
              <a:rPr lang="nb-NO" dirty="0"/>
              <a:t> still </a:t>
            </a:r>
            <a:r>
              <a:rPr lang="nb-NO" dirty="0" err="1"/>
              <a:t>easy</a:t>
            </a:r>
            <a:r>
              <a:rPr lang="nb-NO" dirty="0"/>
              <a:t> to </a:t>
            </a:r>
            <a:r>
              <a:rPr lang="nb-NO" dirty="0" err="1"/>
              <a:t>crack</a:t>
            </a:r>
            <a:endParaRPr lang="nb-NO" dirty="0"/>
          </a:p>
          <a:p>
            <a:pPr lvl="2"/>
            <a:r>
              <a:rPr lang="nb-NO" dirty="0" err="1"/>
              <a:t>Static</a:t>
            </a:r>
            <a:r>
              <a:rPr lang="nb-NO" dirty="0"/>
              <a:t> </a:t>
            </a:r>
            <a:r>
              <a:rPr lang="nb-NO" dirty="0" err="1"/>
              <a:t>key</a:t>
            </a:r>
            <a:endParaRPr lang="nb-NO" dirty="0"/>
          </a:p>
          <a:p>
            <a:pPr lvl="1"/>
            <a:r>
              <a:rPr lang="nb-NO" dirty="0">
                <a:solidFill>
                  <a:srgbClr val="FF0000"/>
                </a:solidFill>
              </a:rPr>
              <a:t>WPA 1 &amp; 2</a:t>
            </a:r>
          </a:p>
          <a:p>
            <a:pPr lvl="2"/>
            <a:r>
              <a:rPr lang="nb-NO" dirty="0"/>
              <a:t>New </a:t>
            </a:r>
            <a:r>
              <a:rPr lang="nb-NO" dirty="0" err="1"/>
              <a:t>encryption</a:t>
            </a:r>
            <a:r>
              <a:rPr lang="nb-NO" dirty="0"/>
              <a:t> </a:t>
            </a:r>
            <a:r>
              <a:rPr lang="nb-NO" dirty="0" err="1"/>
              <a:t>key</a:t>
            </a:r>
            <a:r>
              <a:rPr lang="nb-NO" dirty="0"/>
              <a:t> for </a:t>
            </a:r>
            <a:r>
              <a:rPr lang="nb-NO" dirty="0" err="1"/>
              <a:t>each</a:t>
            </a:r>
            <a:r>
              <a:rPr lang="nb-NO" dirty="0"/>
              <a:t> </a:t>
            </a:r>
            <a:r>
              <a:rPr lang="nb-NO" dirty="0" err="1"/>
              <a:t>package</a:t>
            </a:r>
            <a:r>
              <a:rPr lang="nb-NO" dirty="0"/>
              <a:t> = </a:t>
            </a:r>
            <a:r>
              <a:rPr lang="nb-NO" dirty="0" err="1"/>
              <a:t>better</a:t>
            </a:r>
            <a:r>
              <a:rPr lang="nb-NO" dirty="0"/>
              <a:t> </a:t>
            </a:r>
            <a:r>
              <a:rPr lang="nb-NO" dirty="0" err="1"/>
              <a:t>encryption</a:t>
            </a:r>
            <a:endParaRPr lang="nb-NO" dirty="0"/>
          </a:p>
          <a:p>
            <a:pPr lvl="2"/>
            <a:r>
              <a:rPr lang="nb-NO" dirty="0"/>
              <a:t>WPA 1 </a:t>
            </a:r>
            <a:r>
              <a:rPr lang="nb-NO" dirty="0" err="1"/>
              <a:t>can</a:t>
            </a:r>
            <a:r>
              <a:rPr lang="nb-NO" dirty="0"/>
              <a:t> </a:t>
            </a:r>
            <a:r>
              <a:rPr lang="nb-NO" dirty="0" err="1"/>
              <a:t>crack</a:t>
            </a:r>
            <a:r>
              <a:rPr lang="nb-NO" dirty="0"/>
              <a:t>,</a:t>
            </a:r>
          </a:p>
          <a:p>
            <a:pPr lvl="2"/>
            <a:r>
              <a:rPr lang="nb-NO" dirty="0"/>
              <a:t>WPA 2 </a:t>
            </a:r>
            <a:r>
              <a:rPr lang="nb-NO" dirty="0" err="1"/>
              <a:t>can</a:t>
            </a:r>
            <a:r>
              <a:rPr lang="nb-NO" dirty="0"/>
              <a:t> </a:t>
            </a:r>
            <a:r>
              <a:rPr lang="nb-NO" dirty="0" err="1"/>
              <a:t>also</a:t>
            </a:r>
            <a:r>
              <a:rPr lang="nb-NO" dirty="0"/>
              <a:t> be </a:t>
            </a:r>
            <a:r>
              <a:rPr lang="nb-NO" dirty="0" err="1"/>
              <a:t>cracked</a:t>
            </a:r>
            <a:endParaRPr lang="nb-NO" dirty="0"/>
          </a:p>
          <a:p>
            <a:pPr lvl="2"/>
            <a:r>
              <a:rPr lang="nb-NO" dirty="0"/>
              <a:t>WPA 2 </a:t>
            </a:r>
            <a:r>
              <a:rPr lang="nb-NO" dirty="0" err="1"/>
              <a:t>also</a:t>
            </a:r>
            <a:r>
              <a:rPr lang="nb-NO" dirty="0"/>
              <a:t> </a:t>
            </a:r>
            <a:r>
              <a:rPr lang="nb-NO" dirty="0" err="1"/>
              <a:t>allows</a:t>
            </a:r>
            <a:r>
              <a:rPr lang="nb-NO" dirty="0"/>
              <a:t> </a:t>
            </a:r>
            <a:r>
              <a:rPr lang="nb-NO" dirty="0" err="1"/>
              <a:t>you</a:t>
            </a:r>
            <a:r>
              <a:rPr lang="nb-NO" dirty="0"/>
              <a:t> to </a:t>
            </a:r>
            <a:r>
              <a:rPr lang="nb-NO" dirty="0" err="1"/>
              <a:t>use</a:t>
            </a:r>
            <a:r>
              <a:rPr lang="nb-NO" dirty="0"/>
              <a:t> </a:t>
            </a:r>
            <a:r>
              <a:rPr lang="nb-NO" dirty="0" err="1"/>
              <a:t>authentication</a:t>
            </a:r>
            <a:r>
              <a:rPr lang="nb-NO" dirty="0"/>
              <a:t> server (more </a:t>
            </a:r>
            <a:r>
              <a:rPr lang="nb-NO" dirty="0" err="1"/>
              <a:t>secure</a:t>
            </a:r>
            <a:r>
              <a:rPr lang="nb-NO" dirty="0"/>
              <a:t> a PSK = </a:t>
            </a:r>
            <a:r>
              <a:rPr lang="nb-NO" dirty="0" err="1"/>
              <a:t>common</a:t>
            </a:r>
            <a:r>
              <a:rPr lang="nb-NO" dirty="0"/>
              <a:t> </a:t>
            </a:r>
            <a:r>
              <a:rPr lang="nb-NO" dirty="0" err="1"/>
              <a:t>password</a:t>
            </a:r>
            <a:r>
              <a:rPr lang="nb-NO" dirty="0"/>
              <a:t>))</a:t>
            </a:r>
          </a:p>
          <a:p>
            <a:pPr lvl="2"/>
            <a:r>
              <a:rPr lang="nb-NO" dirty="0"/>
              <a:t>CCMP </a:t>
            </a:r>
            <a:r>
              <a:rPr lang="nb-NO" dirty="0" err="1"/>
              <a:t>encryption</a:t>
            </a:r>
            <a:r>
              <a:rPr lang="nb-NO" dirty="0"/>
              <a:t> is </a:t>
            </a:r>
            <a:r>
              <a:rPr lang="nb-NO" dirty="0" err="1"/>
              <a:t>stronger</a:t>
            </a:r>
            <a:r>
              <a:rPr lang="nb-NO" dirty="0"/>
              <a:t> </a:t>
            </a:r>
            <a:r>
              <a:rPr lang="nb-NO" dirty="0" err="1"/>
              <a:t>than</a:t>
            </a:r>
            <a:r>
              <a:rPr lang="nb-NO" dirty="0"/>
              <a:t> TKIP.</a:t>
            </a:r>
          </a:p>
          <a:p>
            <a:pPr marL="914394" lvl="2" indent="0">
              <a:buNone/>
            </a:pPr>
            <a:endParaRPr lang="nb-NO" dirty="0"/>
          </a:p>
          <a:p>
            <a:pPr lvl="1"/>
            <a:r>
              <a:rPr lang="nb-NO" dirty="0">
                <a:solidFill>
                  <a:srgbClr val="FF0000"/>
                </a:solidFill>
              </a:rPr>
              <a:t>EAP</a:t>
            </a:r>
            <a:r>
              <a:rPr lang="nb-NO" dirty="0"/>
              <a:t> (</a:t>
            </a:r>
            <a:r>
              <a:rPr lang="nb-NO" dirty="0" err="1"/>
              <a:t>Extensible</a:t>
            </a:r>
            <a:r>
              <a:rPr lang="nb-NO" dirty="0"/>
              <a:t> </a:t>
            </a:r>
            <a:r>
              <a:rPr lang="nb-NO" dirty="0" err="1"/>
              <a:t>Authentication</a:t>
            </a:r>
            <a:r>
              <a:rPr lang="nb-NO" dirty="0"/>
              <a:t> </a:t>
            </a:r>
            <a:r>
              <a:rPr lang="nb-NO" dirty="0" err="1"/>
              <a:t>Protocol</a:t>
            </a:r>
            <a:r>
              <a:rPr lang="nb-NO" dirty="0"/>
              <a:t>)</a:t>
            </a:r>
          </a:p>
          <a:p>
            <a:pPr lvl="2"/>
            <a:r>
              <a:rPr lang="nb-NO" dirty="0"/>
              <a:t>Will make </a:t>
            </a:r>
            <a:r>
              <a:rPr lang="nb-NO" dirty="0" err="1"/>
              <a:t>various</a:t>
            </a:r>
            <a:r>
              <a:rPr lang="nb-NO" dirty="0"/>
              <a:t> WPA-Enterprise </a:t>
            </a:r>
            <a:r>
              <a:rPr lang="nb-NO" dirty="0" err="1"/>
              <a:t>methods</a:t>
            </a:r>
            <a:r>
              <a:rPr lang="nb-NO" dirty="0"/>
              <a:t> </a:t>
            </a:r>
            <a:r>
              <a:rPr lang="nb-NO" dirty="0" err="1"/>
              <a:t>interoperable</a:t>
            </a:r>
            <a:r>
              <a:rPr lang="nb-NO" dirty="0"/>
              <a:t>.</a:t>
            </a:r>
          </a:p>
          <a:p>
            <a:pPr lvl="2"/>
            <a:endParaRPr lang="nb-NO" dirty="0"/>
          </a:p>
        </p:txBody>
      </p:sp>
      <p:sp>
        <p:nvSpPr>
          <p:cNvPr id="7" name="Slide Number Placeholder 4">
            <a:extLst>
              <a:ext uri="{FF2B5EF4-FFF2-40B4-BE49-F238E27FC236}">
                <a16:creationId xmlns:a16="http://schemas.microsoft.com/office/drawing/2014/main" id="{FE88E812-8D4B-4DC4-A9C7-38ADDBAD88A7}"/>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86</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7431043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up)">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up)">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up)">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up)">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wipe(up)">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wipe(up)">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wipe(up)">
                                      <p:cBhvr>
                                        <p:cTn id="67" dur="500"/>
                                        <p:tgtEl>
                                          <p:spTgt spid="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wipe(up)">
                                      <p:cBhvr>
                                        <p:cTn id="72" dur="500"/>
                                        <p:tgtEl>
                                          <p:spTgt spid="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xEl>
                                              <p:pRg st="14" end="14"/>
                                            </p:txEl>
                                          </p:spTgt>
                                        </p:tgtEl>
                                        <p:attrNameLst>
                                          <p:attrName>style.visibility</p:attrName>
                                        </p:attrNameLst>
                                      </p:cBhvr>
                                      <p:to>
                                        <p:strVal val="visible"/>
                                      </p:to>
                                    </p:set>
                                    <p:animEffect transition="in" filter="wipe(up)">
                                      <p:cBhvr>
                                        <p:cTn id="77" dur="500"/>
                                        <p:tgtEl>
                                          <p:spTgt spid="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
                                            <p:txEl>
                                              <p:pRg st="15" end="15"/>
                                            </p:txEl>
                                          </p:spTgt>
                                        </p:tgtEl>
                                        <p:attrNameLst>
                                          <p:attrName>style.visibility</p:attrName>
                                        </p:attrNameLst>
                                      </p:cBhvr>
                                      <p:to>
                                        <p:strVal val="visible"/>
                                      </p:to>
                                    </p:set>
                                    <p:animEffect transition="in" filter="wipe(up)">
                                      <p:cBhvr>
                                        <p:cTn id="82" dur="500"/>
                                        <p:tgtEl>
                                          <p:spTgt spid="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5">
                                            <p:txEl>
                                              <p:pRg st="16" end="16"/>
                                            </p:txEl>
                                          </p:spTgt>
                                        </p:tgtEl>
                                        <p:attrNameLst>
                                          <p:attrName>style.visibility</p:attrName>
                                        </p:attrNameLst>
                                      </p:cBhvr>
                                      <p:to>
                                        <p:strVal val="visible"/>
                                      </p:to>
                                    </p:set>
                                    <p:animEffect transition="in" filter="wipe(up)">
                                      <p:cBhvr>
                                        <p:cTn id="87" dur="500"/>
                                        <p:tgtEl>
                                          <p:spTgt spid="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
                                            <p:txEl>
                                              <p:pRg st="17" end="17"/>
                                            </p:txEl>
                                          </p:spTgt>
                                        </p:tgtEl>
                                        <p:attrNameLst>
                                          <p:attrName>style.visibility</p:attrName>
                                        </p:attrNameLst>
                                      </p:cBhvr>
                                      <p:to>
                                        <p:strVal val="visible"/>
                                      </p:to>
                                    </p:set>
                                    <p:animEffect transition="in" filter="wipe(up)">
                                      <p:cBhvr>
                                        <p:cTn id="92" dur="500"/>
                                        <p:tgtEl>
                                          <p:spTgt spid="5">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
                                            <p:txEl>
                                              <p:pRg st="18" end="18"/>
                                            </p:txEl>
                                          </p:spTgt>
                                        </p:tgtEl>
                                        <p:attrNameLst>
                                          <p:attrName>style.visibility</p:attrName>
                                        </p:attrNameLst>
                                      </p:cBhvr>
                                      <p:to>
                                        <p:strVal val="visible"/>
                                      </p:to>
                                    </p:set>
                                    <p:animEffect transition="in" filter="wipe(up)">
                                      <p:cBhvr>
                                        <p:cTn id="97" dur="500"/>
                                        <p:tgtEl>
                                          <p:spTgt spid="5">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5">
                                            <p:txEl>
                                              <p:pRg st="20" end="20"/>
                                            </p:txEl>
                                          </p:spTgt>
                                        </p:tgtEl>
                                        <p:attrNameLst>
                                          <p:attrName>style.visibility</p:attrName>
                                        </p:attrNameLst>
                                      </p:cBhvr>
                                      <p:to>
                                        <p:strVal val="visible"/>
                                      </p:to>
                                    </p:set>
                                    <p:animEffect transition="in" filter="wipe(up)">
                                      <p:cBhvr>
                                        <p:cTn id="102"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How to </a:t>
            </a:r>
            <a:r>
              <a:rPr lang="nb-NO" dirty="0" err="1"/>
              <a:t>secure</a:t>
            </a:r>
            <a:r>
              <a:rPr lang="nb-NO" dirty="0"/>
              <a:t> </a:t>
            </a:r>
            <a:r>
              <a:rPr lang="nb-NO" dirty="0" err="1"/>
              <a:t>your</a:t>
            </a:r>
            <a:r>
              <a:rPr lang="nb-NO" dirty="0"/>
              <a:t> </a:t>
            </a:r>
            <a:r>
              <a:rPr lang="nb-NO" dirty="0" err="1"/>
              <a:t>own</a:t>
            </a:r>
            <a:r>
              <a:rPr lang="nb-NO" dirty="0"/>
              <a:t> </a:t>
            </a:r>
            <a:r>
              <a:rPr lang="nb-NO" dirty="0" err="1"/>
              <a:t>wireless</a:t>
            </a:r>
            <a:r>
              <a:rPr lang="nb-NO" dirty="0"/>
              <a:t> </a:t>
            </a:r>
            <a:r>
              <a:rPr lang="nb-NO" dirty="0" err="1"/>
              <a:t>network</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Do not </a:t>
            </a:r>
            <a:r>
              <a:rPr lang="nb-NO" dirty="0" err="1"/>
              <a:t>use</a:t>
            </a:r>
            <a:r>
              <a:rPr lang="nb-NO" dirty="0"/>
              <a:t> </a:t>
            </a:r>
            <a:r>
              <a:rPr lang="nb-NO" dirty="0" err="1"/>
              <a:t>default</a:t>
            </a:r>
            <a:r>
              <a:rPr lang="nb-NO" dirty="0"/>
              <a:t> settings </a:t>
            </a:r>
            <a:r>
              <a:rPr lang="nb-NO" dirty="0" err="1"/>
              <a:t>against</a:t>
            </a:r>
            <a:r>
              <a:rPr lang="nb-NO" dirty="0"/>
              <a:t> </a:t>
            </a:r>
            <a:r>
              <a:rPr lang="nb-NO" dirty="0" err="1"/>
              <a:t>your</a:t>
            </a:r>
            <a:r>
              <a:rPr lang="nb-NO" dirty="0"/>
              <a:t> </a:t>
            </a:r>
            <a:r>
              <a:rPr lang="nb-NO" dirty="0" err="1"/>
              <a:t>own</a:t>
            </a:r>
            <a:r>
              <a:rPr lang="nb-NO" dirty="0"/>
              <a:t> WLAN / ISP</a:t>
            </a:r>
          </a:p>
          <a:p>
            <a:r>
              <a:rPr lang="nb-NO" dirty="0"/>
              <a:t>Update </a:t>
            </a:r>
            <a:r>
              <a:rPr lang="nb-NO" dirty="0" err="1"/>
              <a:t>firmware</a:t>
            </a:r>
            <a:r>
              <a:rPr lang="nb-NO" dirty="0"/>
              <a:t> </a:t>
            </a:r>
            <a:r>
              <a:rPr lang="nb-NO" dirty="0" err="1"/>
              <a:t>on</a:t>
            </a:r>
            <a:r>
              <a:rPr lang="nb-NO" dirty="0"/>
              <a:t> AP and drivers for WNIC (minimum </a:t>
            </a:r>
            <a:r>
              <a:rPr lang="nb-NO" dirty="0" err="1"/>
              <a:t>annually</a:t>
            </a:r>
            <a:r>
              <a:rPr lang="nb-NO" dirty="0"/>
              <a:t>)</a:t>
            </a:r>
          </a:p>
          <a:p>
            <a:r>
              <a:rPr lang="nb-NO" dirty="0"/>
              <a:t>Turn </a:t>
            </a:r>
            <a:r>
              <a:rPr lang="nb-NO" dirty="0" err="1"/>
              <a:t>off</a:t>
            </a:r>
            <a:r>
              <a:rPr lang="nb-NO" dirty="0"/>
              <a:t> "Remote Administration" </a:t>
            </a:r>
            <a:r>
              <a:rPr lang="nb-NO" dirty="0" err="1"/>
              <a:t>on</a:t>
            </a:r>
            <a:r>
              <a:rPr lang="nb-NO" dirty="0"/>
              <a:t> </a:t>
            </a:r>
            <a:r>
              <a:rPr lang="nb-NO" dirty="0" err="1"/>
              <a:t>the</a:t>
            </a:r>
            <a:r>
              <a:rPr lang="nb-NO" dirty="0"/>
              <a:t> AP</a:t>
            </a:r>
          </a:p>
          <a:p>
            <a:pPr lvl="1"/>
            <a:r>
              <a:rPr lang="nb-NO" dirty="0" err="1"/>
              <a:t>Choose</a:t>
            </a:r>
            <a:r>
              <a:rPr lang="nb-NO" dirty="0"/>
              <a:t> </a:t>
            </a:r>
            <a:r>
              <a:rPr lang="nb-NO" dirty="0" err="1"/>
              <a:t>complicated</a:t>
            </a:r>
            <a:r>
              <a:rPr lang="nb-NO" dirty="0"/>
              <a:t> / </a:t>
            </a:r>
            <a:r>
              <a:rPr lang="nb-NO" dirty="0" err="1"/>
              <a:t>secure</a:t>
            </a:r>
            <a:r>
              <a:rPr lang="nb-NO" dirty="0"/>
              <a:t> </a:t>
            </a:r>
            <a:r>
              <a:rPr lang="nb-NO" dirty="0" err="1"/>
              <a:t>Admin</a:t>
            </a:r>
            <a:r>
              <a:rPr lang="nb-NO" dirty="0"/>
              <a:t> </a:t>
            </a:r>
            <a:r>
              <a:rPr lang="nb-NO" dirty="0" err="1"/>
              <a:t>password</a:t>
            </a:r>
            <a:endParaRPr lang="nb-NO" dirty="0"/>
          </a:p>
          <a:p>
            <a:r>
              <a:rPr lang="nb-NO" dirty="0"/>
              <a:t>Select "</a:t>
            </a:r>
            <a:r>
              <a:rPr lang="nb-NO" dirty="0" err="1"/>
              <a:t>unusual</a:t>
            </a:r>
            <a:r>
              <a:rPr lang="nb-NO" dirty="0"/>
              <a:t>" IP </a:t>
            </a:r>
            <a:r>
              <a:rPr lang="nb-NO" dirty="0" err="1"/>
              <a:t>network</a:t>
            </a:r>
            <a:endParaRPr lang="nb-NO" dirty="0"/>
          </a:p>
          <a:p>
            <a:pPr lvl="1"/>
            <a:r>
              <a:rPr lang="nb-NO" dirty="0" err="1"/>
              <a:t>preferably</a:t>
            </a:r>
            <a:r>
              <a:rPr lang="nb-NO" dirty="0"/>
              <a:t> from </a:t>
            </a:r>
            <a:r>
              <a:rPr lang="nb-NO" dirty="0" err="1"/>
              <a:t>the</a:t>
            </a:r>
            <a:r>
              <a:rPr lang="nb-NO" dirty="0"/>
              <a:t> 172.16.0.0/12 area</a:t>
            </a:r>
          </a:p>
          <a:p>
            <a:pPr lvl="1"/>
            <a:r>
              <a:rPr lang="nb-NO" dirty="0"/>
              <a:t>limit DHCP pool</a:t>
            </a:r>
          </a:p>
          <a:p>
            <a:r>
              <a:rPr lang="nb-NO" dirty="0"/>
              <a:t>Filter </a:t>
            </a:r>
            <a:r>
              <a:rPr lang="nb-NO" dirty="0" err="1"/>
              <a:t>access</a:t>
            </a:r>
            <a:r>
              <a:rPr lang="nb-NO" dirty="0"/>
              <a:t> to MAC </a:t>
            </a:r>
            <a:r>
              <a:rPr lang="nb-NO" dirty="0" err="1"/>
              <a:t>addresses</a:t>
            </a:r>
            <a:endParaRPr lang="nb-NO" dirty="0"/>
          </a:p>
          <a:p>
            <a:r>
              <a:rPr lang="nb-NO" dirty="0"/>
              <a:t>Turn </a:t>
            </a:r>
            <a:r>
              <a:rPr lang="nb-NO" dirty="0" err="1"/>
              <a:t>off</a:t>
            </a:r>
            <a:r>
              <a:rPr lang="nb-NO" dirty="0"/>
              <a:t> SSID </a:t>
            </a:r>
            <a:r>
              <a:rPr lang="nb-NO" dirty="0" err="1"/>
              <a:t>broadcast</a:t>
            </a:r>
            <a:endParaRPr lang="nb-NO" dirty="0"/>
          </a:p>
          <a:p>
            <a:r>
              <a:rPr lang="nb-NO" dirty="0"/>
              <a:t>Be sure to </a:t>
            </a:r>
            <a:r>
              <a:rPr lang="nb-NO" dirty="0" err="1"/>
              <a:t>check</a:t>
            </a:r>
            <a:r>
              <a:rPr lang="nb-NO" dirty="0"/>
              <a:t> </a:t>
            </a:r>
            <a:r>
              <a:rPr lang="nb-NO" dirty="0" err="1"/>
              <a:t>the</a:t>
            </a:r>
            <a:r>
              <a:rPr lang="nb-NO" dirty="0"/>
              <a:t> range </a:t>
            </a:r>
            <a:r>
              <a:rPr lang="nb-NO" dirty="0" err="1"/>
              <a:t>of</a:t>
            </a:r>
            <a:r>
              <a:rPr lang="nb-NO" dirty="0"/>
              <a:t> </a:t>
            </a:r>
            <a:r>
              <a:rPr lang="nb-NO" dirty="0" err="1"/>
              <a:t>the</a:t>
            </a:r>
            <a:r>
              <a:rPr lang="nb-NO" dirty="0"/>
              <a:t> signal!</a:t>
            </a:r>
          </a:p>
          <a:p>
            <a:r>
              <a:rPr lang="nb-NO" dirty="0" err="1"/>
              <a:t>Use</a:t>
            </a:r>
            <a:r>
              <a:rPr lang="nb-NO" dirty="0"/>
              <a:t> WPA2 </a:t>
            </a:r>
            <a:r>
              <a:rPr lang="nb-NO" dirty="0" err="1"/>
              <a:t>with</a:t>
            </a:r>
            <a:r>
              <a:rPr lang="nb-NO" dirty="0"/>
              <a:t> a </a:t>
            </a:r>
            <a:r>
              <a:rPr lang="nb-NO" dirty="0" err="1"/>
              <a:t>long</a:t>
            </a:r>
            <a:r>
              <a:rPr lang="nb-NO" dirty="0"/>
              <a:t> and </a:t>
            </a:r>
            <a:r>
              <a:rPr lang="nb-NO" dirty="0" err="1"/>
              <a:t>complicated</a:t>
            </a:r>
            <a:r>
              <a:rPr lang="nb-NO" dirty="0"/>
              <a:t> </a:t>
            </a:r>
            <a:r>
              <a:rPr lang="nb-NO" dirty="0" err="1"/>
              <a:t>password</a:t>
            </a:r>
            <a:endParaRPr lang="nb-NO" dirty="0"/>
          </a:p>
        </p:txBody>
      </p:sp>
      <p:sp>
        <p:nvSpPr>
          <p:cNvPr id="5" name="Slide Number Placeholder 4">
            <a:extLst>
              <a:ext uri="{FF2B5EF4-FFF2-40B4-BE49-F238E27FC236}">
                <a16:creationId xmlns:a16="http://schemas.microsoft.com/office/drawing/2014/main" id="{9625B6CC-F2FB-43B4-A3DF-FC0C8A71AA28}"/>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87</a:t>
            </a:fld>
            <a:r>
              <a:rPr lang="en-US" b="0" dirty="0">
                <a:solidFill>
                  <a:schemeClr val="tx1"/>
                </a:solidFill>
                <a:latin typeface="+mn-lt"/>
              </a:rPr>
              <a:t>/89</a:t>
            </a:r>
          </a:p>
        </p:txBody>
      </p:sp>
    </p:spTree>
    <p:custDataLst>
      <p:tags r:id="rId1"/>
    </p:custDataLst>
    <p:extLst>
      <p:ext uri="{BB962C8B-B14F-4D97-AF65-F5344CB8AC3E}">
        <p14:creationId xmlns:p14="http://schemas.microsoft.com/office/powerpoint/2010/main" val="34263735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custDataLst>
              <p:tags r:id="rId2"/>
            </p:custDataLst>
          </p:nvPr>
        </p:nvSpPr>
        <p:spPr/>
        <p:txBody>
          <a:bodyPr>
            <a:normAutofit/>
          </a:bodyPr>
          <a:lstStyle/>
          <a:p>
            <a:r>
              <a:rPr lang="en-US" dirty="0"/>
              <a:t>Link layer services</a:t>
            </a:r>
          </a:p>
        </p:txBody>
      </p:sp>
      <p:sp>
        <p:nvSpPr>
          <p:cNvPr id="159747" name="Rectangle 3"/>
          <p:cNvSpPr>
            <a:spLocks noGrp="1" noChangeArrowheads="1"/>
          </p:cNvSpPr>
          <p:nvPr>
            <p:ph idx="1"/>
            <p:custDataLst>
              <p:tags r:id="rId3"/>
            </p:custDataLst>
          </p:nvPr>
        </p:nvSpPr>
        <p:spPr>
          <a:xfrm>
            <a:off x="780288" y="1881809"/>
            <a:ext cx="8350055" cy="4406556"/>
          </a:xfrm>
        </p:spPr>
        <p:txBody>
          <a:bodyPr>
            <a:normAutofit/>
          </a:bodyPr>
          <a:lstStyle/>
          <a:p>
            <a:r>
              <a:rPr lang="en-US" sz="2800" dirty="0"/>
              <a:t>Framing and link access</a:t>
            </a:r>
            <a:endParaRPr lang="en-US" sz="3600" dirty="0"/>
          </a:p>
          <a:p>
            <a:r>
              <a:rPr lang="en-US" sz="2800" dirty="0"/>
              <a:t>Reliable delivery between neighboring nodes</a:t>
            </a:r>
          </a:p>
          <a:p>
            <a:r>
              <a:rPr lang="en-US" sz="2800" i="1" dirty="0"/>
              <a:t>Flow control</a:t>
            </a:r>
            <a:endParaRPr lang="en-US" sz="2800" dirty="0"/>
          </a:p>
          <a:p>
            <a:r>
              <a:rPr lang="en-US" sz="2800" i="1" dirty="0"/>
              <a:t>Error detection</a:t>
            </a:r>
            <a:endParaRPr lang="en-US" sz="2800" dirty="0"/>
          </a:p>
          <a:p>
            <a:r>
              <a:rPr lang="en-US" sz="2800" i="1" dirty="0"/>
              <a:t>Error recovery</a:t>
            </a:r>
            <a:endParaRPr lang="en-US" sz="2800" dirty="0"/>
          </a:p>
          <a:p>
            <a:r>
              <a:rPr lang="en-US" sz="2800" i="1" dirty="0"/>
              <a:t>Half-duplex and full-duplex</a:t>
            </a:r>
            <a:endParaRPr lang="en-US" sz="2800" dirty="0"/>
          </a:p>
        </p:txBody>
      </p:sp>
      <p:sp>
        <p:nvSpPr>
          <p:cNvPr id="5" name="Slide Number Placeholder 4">
            <a:extLst>
              <a:ext uri="{FF2B5EF4-FFF2-40B4-BE49-F238E27FC236}">
                <a16:creationId xmlns:a16="http://schemas.microsoft.com/office/drawing/2014/main" id="{D268FDBA-4059-4870-B01D-3148A2A15DB5}"/>
              </a:ext>
            </a:extLst>
          </p:cNvPr>
          <p:cNvSpPr>
            <a:spLocks noGrp="1"/>
          </p:cNvSpPr>
          <p:nvPr>
            <p:ph type="sldNum" sz="quarter" idx="12"/>
            <p:custDataLst>
              <p:tags r:id="rId4"/>
            </p:custDataLst>
          </p:nvPr>
        </p:nvSpPr>
        <p:spPr>
          <a:xfrm>
            <a:off x="0" y="-7859"/>
            <a:ext cx="1262407" cy="457200"/>
          </a:xfrm>
          <a:prstGeom prst="rect">
            <a:avLst/>
          </a:prstGeom>
        </p:spPr>
        <p:txBody>
          <a:bodyPr/>
          <a:lstStyle/>
          <a:p>
            <a:pPr>
              <a:defRPr/>
            </a:pPr>
            <a:fld id="{6AF1C8AE-2CDD-414F-82E2-A8C08F8C4BDB}" type="slidenum">
              <a:rPr lang="en-US" b="0" smtClean="0">
                <a:solidFill>
                  <a:schemeClr val="tx1"/>
                </a:solidFill>
                <a:latin typeface="+mn-lt"/>
              </a:rPr>
              <a:pPr>
                <a:defRPr/>
              </a:pPr>
              <a:t>9</a:t>
            </a:fld>
            <a:r>
              <a:rPr lang="en-US" b="0" dirty="0">
                <a:solidFill>
                  <a:schemeClr val="tx1"/>
                </a:solidFill>
                <a:latin typeface="+mn-lt"/>
              </a:rPr>
              <a:t>/89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Effect transition="in" filter="wipe(up)">
                                      <p:cBhvr>
                                        <p:cTn id="7" dur="500"/>
                                        <p:tgtEl>
                                          <p:spTgt spid="159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47">
                                            <p:txEl>
                                              <p:pRg st="1" end="1"/>
                                            </p:txEl>
                                          </p:spTgt>
                                        </p:tgtEl>
                                        <p:attrNameLst>
                                          <p:attrName>style.visibility</p:attrName>
                                        </p:attrNameLst>
                                      </p:cBhvr>
                                      <p:to>
                                        <p:strVal val="visible"/>
                                      </p:to>
                                    </p:set>
                                    <p:animEffect transition="in" filter="wipe(up)">
                                      <p:cBhvr>
                                        <p:cTn id="12" dur="500"/>
                                        <p:tgtEl>
                                          <p:spTgt spid="159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9747">
                                            <p:txEl>
                                              <p:pRg st="2" end="2"/>
                                            </p:txEl>
                                          </p:spTgt>
                                        </p:tgtEl>
                                        <p:attrNameLst>
                                          <p:attrName>style.visibility</p:attrName>
                                        </p:attrNameLst>
                                      </p:cBhvr>
                                      <p:to>
                                        <p:strVal val="visible"/>
                                      </p:to>
                                    </p:set>
                                    <p:animEffect transition="in" filter="wipe(up)">
                                      <p:cBhvr>
                                        <p:cTn id="17" dur="500"/>
                                        <p:tgtEl>
                                          <p:spTgt spid="159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9747">
                                            <p:txEl>
                                              <p:pRg st="3" end="3"/>
                                            </p:txEl>
                                          </p:spTgt>
                                        </p:tgtEl>
                                        <p:attrNameLst>
                                          <p:attrName>style.visibility</p:attrName>
                                        </p:attrNameLst>
                                      </p:cBhvr>
                                      <p:to>
                                        <p:strVal val="visible"/>
                                      </p:to>
                                    </p:set>
                                    <p:animEffect transition="in" filter="wipe(up)">
                                      <p:cBhvr>
                                        <p:cTn id="22" dur="500"/>
                                        <p:tgtEl>
                                          <p:spTgt spid="159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9747">
                                            <p:txEl>
                                              <p:pRg st="4" end="4"/>
                                            </p:txEl>
                                          </p:spTgt>
                                        </p:tgtEl>
                                        <p:attrNameLst>
                                          <p:attrName>style.visibility</p:attrName>
                                        </p:attrNameLst>
                                      </p:cBhvr>
                                      <p:to>
                                        <p:strVal val="visible"/>
                                      </p:to>
                                    </p:set>
                                    <p:animEffect transition="in" filter="wipe(up)">
                                      <p:cBhvr>
                                        <p:cTn id="27" dur="500"/>
                                        <p:tgtEl>
                                          <p:spTgt spid="159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9747">
                                            <p:txEl>
                                              <p:pRg st="5" end="5"/>
                                            </p:txEl>
                                          </p:spTgt>
                                        </p:tgtEl>
                                        <p:attrNameLst>
                                          <p:attrName>style.visibility</p:attrName>
                                        </p:attrNameLst>
                                      </p:cBhvr>
                                      <p:to>
                                        <p:strVal val="visible"/>
                                      </p:to>
                                    </p:set>
                                    <p:animEffect transition="in" filter="wipe(up)">
                                      <p:cBhvr>
                                        <p:cTn id="32" dur="500"/>
                                        <p:tgtEl>
                                          <p:spTgt spid="159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WZLsR3EhYjtFEkdLkGiDbo"/>
</p:tagLst>
</file>

<file path=ppt/tags/tag10.xml><?xml version="1.0" encoding="utf-8"?>
<p:tagLst xmlns:a="http://schemas.openxmlformats.org/drawingml/2006/main" xmlns:r="http://schemas.openxmlformats.org/officeDocument/2006/relationships" xmlns:p="http://schemas.openxmlformats.org/presentationml/2006/main">
  <p:tag name="DVSHAPEID" val="D8QaDhIV73IGcbheTILYGj"/>
</p:tagLst>
</file>

<file path=ppt/tags/tag100.xml><?xml version="1.0" encoding="utf-8"?>
<p:tagLst xmlns:a="http://schemas.openxmlformats.org/drawingml/2006/main" xmlns:r="http://schemas.openxmlformats.org/officeDocument/2006/relationships" xmlns:p="http://schemas.openxmlformats.org/presentationml/2006/main">
  <p:tag name="DVSHAPEID" val="oaixylh8ng0JtDK3D0KW5l"/>
</p:tagLst>
</file>

<file path=ppt/tags/tag101.xml><?xml version="1.0" encoding="utf-8"?>
<p:tagLst xmlns:a="http://schemas.openxmlformats.org/drawingml/2006/main" xmlns:r="http://schemas.openxmlformats.org/officeDocument/2006/relationships" xmlns:p="http://schemas.openxmlformats.org/presentationml/2006/main">
  <p:tag name="DVSHAPEID" val="Kv00bZrgRgQovpWe5j12Ga"/>
</p:tagLst>
</file>

<file path=ppt/tags/tag102.xml><?xml version="1.0" encoding="utf-8"?>
<p:tagLst xmlns:a="http://schemas.openxmlformats.org/drawingml/2006/main" xmlns:r="http://schemas.openxmlformats.org/officeDocument/2006/relationships" xmlns:p="http://schemas.openxmlformats.org/presentationml/2006/main">
  <p:tag name="DVSHAPEID" val="cnBxNMXQ7sk3pMxy9iG6oK"/>
</p:tagLst>
</file>

<file path=ppt/tags/tag103.xml><?xml version="1.0" encoding="utf-8"?>
<p:tagLst xmlns:a="http://schemas.openxmlformats.org/drawingml/2006/main" xmlns:r="http://schemas.openxmlformats.org/officeDocument/2006/relationships" xmlns:p="http://schemas.openxmlformats.org/presentationml/2006/main">
  <p:tag name="DVSHAPEID" val="S58l7oVqV2FAjDoEbFj09n"/>
</p:tagLst>
</file>

<file path=ppt/tags/tag104.xml><?xml version="1.0" encoding="utf-8"?>
<p:tagLst xmlns:a="http://schemas.openxmlformats.org/drawingml/2006/main" xmlns:r="http://schemas.openxmlformats.org/officeDocument/2006/relationships" xmlns:p="http://schemas.openxmlformats.org/presentationml/2006/main">
  <p:tag name="DVSHAPEID" val="3s09HxaJlzLsuwosEyVGwh"/>
</p:tagLst>
</file>

<file path=ppt/tags/tag105.xml><?xml version="1.0" encoding="utf-8"?>
<p:tagLst xmlns:a="http://schemas.openxmlformats.org/drawingml/2006/main" xmlns:r="http://schemas.openxmlformats.org/officeDocument/2006/relationships" xmlns:p="http://schemas.openxmlformats.org/presentationml/2006/main">
  <p:tag name="DVSHAPEID" val="nOtU9v61NoAu2GkXHogbG5"/>
</p:tagLst>
</file>

<file path=ppt/tags/tag106.xml><?xml version="1.0" encoding="utf-8"?>
<p:tagLst xmlns:a="http://schemas.openxmlformats.org/drawingml/2006/main" xmlns:r="http://schemas.openxmlformats.org/officeDocument/2006/relationships" xmlns:p="http://schemas.openxmlformats.org/presentationml/2006/main">
  <p:tag name="DVSHAPEID" val="OQ8SfI0K4sQL4bGMnECkMn"/>
</p:tagLst>
</file>

<file path=ppt/tags/tag107.xml><?xml version="1.0" encoding="utf-8"?>
<p:tagLst xmlns:a="http://schemas.openxmlformats.org/drawingml/2006/main" xmlns:r="http://schemas.openxmlformats.org/officeDocument/2006/relationships" xmlns:p="http://schemas.openxmlformats.org/presentationml/2006/main">
  <p:tag name="DVSHAPEID" val="RZuI7GRxqlAiZCLhgn02j8"/>
</p:tagLst>
</file>

<file path=ppt/tags/tag108.xml><?xml version="1.0" encoding="utf-8"?>
<p:tagLst xmlns:a="http://schemas.openxmlformats.org/drawingml/2006/main" xmlns:r="http://schemas.openxmlformats.org/officeDocument/2006/relationships" xmlns:p="http://schemas.openxmlformats.org/presentationml/2006/main">
  <p:tag name="DVSHAPEID" val="DgB8hU0BymjqZ8nwAjTx2v"/>
</p:tagLst>
</file>

<file path=ppt/tags/tag109.xml><?xml version="1.0" encoding="utf-8"?>
<p:tagLst xmlns:a="http://schemas.openxmlformats.org/drawingml/2006/main" xmlns:r="http://schemas.openxmlformats.org/officeDocument/2006/relationships" xmlns:p="http://schemas.openxmlformats.org/presentationml/2006/main">
  <p:tag name="DVSHAPEID" val="aLb405oejK4Jld6YpWwOMe"/>
</p:tagLst>
</file>

<file path=ppt/tags/tag11.xml><?xml version="1.0" encoding="utf-8"?>
<p:tagLst xmlns:a="http://schemas.openxmlformats.org/drawingml/2006/main" xmlns:r="http://schemas.openxmlformats.org/officeDocument/2006/relationships" xmlns:p="http://schemas.openxmlformats.org/presentationml/2006/main">
  <p:tag name="DVSHAPEID" val="EFY1lxd1TAll0wQ85oSexD"/>
</p:tagLst>
</file>

<file path=ppt/tags/tag11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11.xml><?xml version="1.0" encoding="utf-8"?>
<p:tagLst xmlns:a="http://schemas.openxmlformats.org/drawingml/2006/main" xmlns:r="http://schemas.openxmlformats.org/officeDocument/2006/relationships" xmlns:p="http://schemas.openxmlformats.org/presentationml/2006/main">
  <p:tag name="DVSECTIONID" val="4jH21ITamrpo3ZrnsOZxdd"/>
</p:tagLst>
</file>

<file path=ppt/tags/tag112.xml><?xml version="1.0" encoding="utf-8"?>
<p:tagLst xmlns:a="http://schemas.openxmlformats.org/drawingml/2006/main" xmlns:r="http://schemas.openxmlformats.org/officeDocument/2006/relationships" xmlns:p="http://schemas.openxmlformats.org/presentationml/2006/main">
  <p:tag name="DVSHAPEID" val="tEzvOGxxPZeXBStDeIJPMG"/>
</p:tagLst>
</file>

<file path=ppt/tags/tag113.xml><?xml version="1.0" encoding="utf-8"?>
<p:tagLst xmlns:a="http://schemas.openxmlformats.org/drawingml/2006/main" xmlns:r="http://schemas.openxmlformats.org/officeDocument/2006/relationships" xmlns:p="http://schemas.openxmlformats.org/presentationml/2006/main">
  <p:tag name="DVSHAPEID" val="tqOBpFz2VKjmo7uq3DS1JG"/>
</p:tagLst>
</file>

<file path=ppt/tags/tag11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15.xml><?xml version="1.0" encoding="utf-8"?>
<p:tagLst xmlns:a="http://schemas.openxmlformats.org/drawingml/2006/main" xmlns:r="http://schemas.openxmlformats.org/officeDocument/2006/relationships" xmlns:p="http://schemas.openxmlformats.org/presentationml/2006/main">
  <p:tag name="DVSECTIONID" val="H6GgO18fWiKQDQnqaPq7d0"/>
</p:tagLst>
</file>

<file path=ppt/tags/tag116.xml><?xml version="1.0" encoding="utf-8"?>
<p:tagLst xmlns:a="http://schemas.openxmlformats.org/drawingml/2006/main" xmlns:r="http://schemas.openxmlformats.org/officeDocument/2006/relationships" xmlns:p="http://schemas.openxmlformats.org/presentationml/2006/main">
  <p:tag name="DVSHAPEID" val="UeSDFqJNda8zWvUswquzE2"/>
</p:tagLst>
</file>

<file path=ppt/tags/tag117.xml><?xml version="1.0" encoding="utf-8"?>
<p:tagLst xmlns:a="http://schemas.openxmlformats.org/drawingml/2006/main" xmlns:r="http://schemas.openxmlformats.org/officeDocument/2006/relationships" xmlns:p="http://schemas.openxmlformats.org/presentationml/2006/main">
  <p:tag name="DVSHAPEID" val="RQlg6JBWdHedli3hxbXG8M"/>
</p:tagLst>
</file>

<file path=ppt/tags/tag118.xml><?xml version="1.0" encoding="utf-8"?>
<p:tagLst xmlns:a="http://schemas.openxmlformats.org/drawingml/2006/main" xmlns:r="http://schemas.openxmlformats.org/officeDocument/2006/relationships" xmlns:p="http://schemas.openxmlformats.org/presentationml/2006/main">
  <p:tag name="DVSHAPEID" val="karBCQeHPFzSn2hpj0bgWr"/>
</p:tagLst>
</file>

<file path=ppt/tags/tag119.xml><?xml version="1.0" encoding="utf-8"?>
<p:tagLst xmlns:a="http://schemas.openxmlformats.org/drawingml/2006/main" xmlns:r="http://schemas.openxmlformats.org/officeDocument/2006/relationships" xmlns:p="http://schemas.openxmlformats.org/presentationml/2006/main">
  <p:tag name="DVSHAPEID" val="6x55vjlAD9F6uax2owLIu5"/>
</p:tagLst>
</file>

<file path=ppt/tags/tag12.xml><?xml version="1.0" encoding="utf-8"?>
<p:tagLst xmlns:a="http://schemas.openxmlformats.org/drawingml/2006/main" xmlns:r="http://schemas.openxmlformats.org/officeDocument/2006/relationships" xmlns:p="http://schemas.openxmlformats.org/presentationml/2006/main">
  <p:tag name="DVSHAPEID" val="QcHrgNMhUJVjtbbBVaH697"/>
</p:tagLst>
</file>

<file path=ppt/tags/tag120.xml><?xml version="1.0" encoding="utf-8"?>
<p:tagLst xmlns:a="http://schemas.openxmlformats.org/drawingml/2006/main" xmlns:r="http://schemas.openxmlformats.org/officeDocument/2006/relationships" xmlns:p="http://schemas.openxmlformats.org/presentationml/2006/main">
  <p:tag name="DVSHAPEID" val="wBF3X9593NBCPNKGexV1ZZ"/>
</p:tagLst>
</file>

<file path=ppt/tags/tag121.xml><?xml version="1.0" encoding="utf-8"?>
<p:tagLst xmlns:a="http://schemas.openxmlformats.org/drawingml/2006/main" xmlns:r="http://schemas.openxmlformats.org/officeDocument/2006/relationships" xmlns:p="http://schemas.openxmlformats.org/presentationml/2006/main">
  <p:tag name="DVSHAPEID" val="GiKODesERKj11upslbvt5R"/>
</p:tagLst>
</file>

<file path=ppt/tags/tag122.xml><?xml version="1.0" encoding="utf-8"?>
<p:tagLst xmlns:a="http://schemas.openxmlformats.org/drawingml/2006/main" xmlns:r="http://schemas.openxmlformats.org/officeDocument/2006/relationships" xmlns:p="http://schemas.openxmlformats.org/presentationml/2006/main">
  <p:tag name="DVSHAPEID" val="kJaCofSiCYU4waOv7KIwRz"/>
</p:tagLst>
</file>

<file path=ppt/tags/tag123.xml><?xml version="1.0" encoding="utf-8"?>
<p:tagLst xmlns:a="http://schemas.openxmlformats.org/drawingml/2006/main" xmlns:r="http://schemas.openxmlformats.org/officeDocument/2006/relationships" xmlns:p="http://schemas.openxmlformats.org/presentationml/2006/main">
  <p:tag name="DVSHAPEID" val="yusfJTt29Uydp9hjA5UBYP"/>
</p:tagLst>
</file>

<file path=ppt/tags/tag124.xml><?xml version="1.0" encoding="utf-8"?>
<p:tagLst xmlns:a="http://schemas.openxmlformats.org/drawingml/2006/main" xmlns:r="http://schemas.openxmlformats.org/officeDocument/2006/relationships" xmlns:p="http://schemas.openxmlformats.org/presentationml/2006/main">
  <p:tag name="DVSHAPEID" val="DtV1Z8SXuRQTPIr0sZOw3B"/>
</p:tagLst>
</file>

<file path=ppt/tags/tag125.xml><?xml version="1.0" encoding="utf-8"?>
<p:tagLst xmlns:a="http://schemas.openxmlformats.org/drawingml/2006/main" xmlns:r="http://schemas.openxmlformats.org/officeDocument/2006/relationships" xmlns:p="http://schemas.openxmlformats.org/presentationml/2006/main">
  <p:tag name="DVSHAPEID" val="Xiw7BOTqyqzL5HHnfKqFt2"/>
</p:tagLst>
</file>

<file path=ppt/tags/tag126.xml><?xml version="1.0" encoding="utf-8"?>
<p:tagLst xmlns:a="http://schemas.openxmlformats.org/drawingml/2006/main" xmlns:r="http://schemas.openxmlformats.org/officeDocument/2006/relationships" xmlns:p="http://schemas.openxmlformats.org/presentationml/2006/main">
  <p:tag name="DVSHAPEID" val="pKqK86LkGHST2SAdiVEBg7"/>
</p:tagLst>
</file>

<file path=ppt/tags/tag127.xml><?xml version="1.0" encoding="utf-8"?>
<p:tagLst xmlns:a="http://schemas.openxmlformats.org/drawingml/2006/main" xmlns:r="http://schemas.openxmlformats.org/officeDocument/2006/relationships" xmlns:p="http://schemas.openxmlformats.org/presentationml/2006/main">
  <p:tag name="DVSHAPEID" val="eDk546iJHlw2vCvSx343jq"/>
</p:tagLst>
</file>

<file path=ppt/tags/tag128.xml><?xml version="1.0" encoding="utf-8"?>
<p:tagLst xmlns:a="http://schemas.openxmlformats.org/drawingml/2006/main" xmlns:r="http://schemas.openxmlformats.org/officeDocument/2006/relationships" xmlns:p="http://schemas.openxmlformats.org/presentationml/2006/main">
  <p:tag name="DVSHAPEID" val="j4DJi5J45o7U4TMvKM8OIe"/>
</p:tagLst>
</file>

<file path=ppt/tags/tag129.xml><?xml version="1.0" encoding="utf-8"?>
<p:tagLst xmlns:a="http://schemas.openxmlformats.org/drawingml/2006/main" xmlns:r="http://schemas.openxmlformats.org/officeDocument/2006/relationships" xmlns:p="http://schemas.openxmlformats.org/presentationml/2006/main">
  <p:tag name="DVSHAPEID" val="AA1unkEAKECLxkYpS84lpM"/>
</p:tagLst>
</file>

<file path=ppt/tags/tag13.xml><?xml version="1.0" encoding="utf-8"?>
<p:tagLst xmlns:a="http://schemas.openxmlformats.org/drawingml/2006/main" xmlns:r="http://schemas.openxmlformats.org/officeDocument/2006/relationships" xmlns:p="http://schemas.openxmlformats.org/presentationml/2006/main">
  <p:tag name="DVSHAPEID" val="kRaLoLDm6rL0OLkUhpeCGC"/>
</p:tagLst>
</file>

<file path=ppt/tags/tag130.xml><?xml version="1.0" encoding="utf-8"?>
<p:tagLst xmlns:a="http://schemas.openxmlformats.org/drawingml/2006/main" xmlns:r="http://schemas.openxmlformats.org/officeDocument/2006/relationships" xmlns:p="http://schemas.openxmlformats.org/presentationml/2006/main">
  <p:tag name="DVSHAPEID" val="f2b4RndmBpINjgskOdZDf8"/>
</p:tagLst>
</file>

<file path=ppt/tags/tag131.xml><?xml version="1.0" encoding="utf-8"?>
<p:tagLst xmlns:a="http://schemas.openxmlformats.org/drawingml/2006/main" xmlns:r="http://schemas.openxmlformats.org/officeDocument/2006/relationships" xmlns:p="http://schemas.openxmlformats.org/presentationml/2006/main">
  <p:tag name="DVSHAPEID" val="PorKEZ5QT7mNXtYi1pJYLc"/>
</p:tagLst>
</file>

<file path=ppt/tags/tag13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33.xml><?xml version="1.0" encoding="utf-8"?>
<p:tagLst xmlns:a="http://schemas.openxmlformats.org/drawingml/2006/main" xmlns:r="http://schemas.openxmlformats.org/officeDocument/2006/relationships" xmlns:p="http://schemas.openxmlformats.org/presentationml/2006/main">
  <p:tag name="DVSHAPEID" val="SahXXUjPCVTmQstIw2IPEE"/>
</p:tagLst>
</file>

<file path=ppt/tags/tag134.xml><?xml version="1.0" encoding="utf-8"?>
<p:tagLst xmlns:a="http://schemas.openxmlformats.org/drawingml/2006/main" xmlns:r="http://schemas.openxmlformats.org/officeDocument/2006/relationships" xmlns:p="http://schemas.openxmlformats.org/presentationml/2006/main">
  <p:tag name="DVSHAPEID" val="JHWLOvjvIpIpYF3nRgJSoY"/>
</p:tagLst>
</file>

<file path=ppt/tags/tag135.xml><?xml version="1.0" encoding="utf-8"?>
<p:tagLst xmlns:a="http://schemas.openxmlformats.org/drawingml/2006/main" xmlns:r="http://schemas.openxmlformats.org/officeDocument/2006/relationships" xmlns:p="http://schemas.openxmlformats.org/presentationml/2006/main">
  <p:tag name="DVSHAPEID" val="aCNoCbrn0VMr9Y4CpXZYsM"/>
</p:tagLst>
</file>

<file path=ppt/tags/tag136.xml><?xml version="1.0" encoding="utf-8"?>
<p:tagLst xmlns:a="http://schemas.openxmlformats.org/drawingml/2006/main" xmlns:r="http://schemas.openxmlformats.org/officeDocument/2006/relationships" xmlns:p="http://schemas.openxmlformats.org/presentationml/2006/main">
  <p:tag name="DVSHAPEID" val="T0YZpmqyj4YIX31EkEFsI8"/>
</p:tagLst>
</file>

<file path=ppt/tags/tag137.xml><?xml version="1.0" encoding="utf-8"?>
<p:tagLst xmlns:a="http://schemas.openxmlformats.org/drawingml/2006/main" xmlns:r="http://schemas.openxmlformats.org/officeDocument/2006/relationships" xmlns:p="http://schemas.openxmlformats.org/presentationml/2006/main">
  <p:tag name="DVSHAPEID" val="PRd83PGTgscLLmqifVXp1V"/>
</p:tagLst>
</file>

<file path=ppt/tags/tag138.xml><?xml version="1.0" encoding="utf-8"?>
<p:tagLst xmlns:a="http://schemas.openxmlformats.org/drawingml/2006/main" xmlns:r="http://schemas.openxmlformats.org/officeDocument/2006/relationships" xmlns:p="http://schemas.openxmlformats.org/presentationml/2006/main">
  <p:tag name="DVSHAPEID" val="OlyPxKfEb51kMITYrLe9Ms"/>
</p:tagLst>
</file>

<file path=ppt/tags/tag139.xml><?xml version="1.0" encoding="utf-8"?>
<p:tagLst xmlns:a="http://schemas.openxmlformats.org/drawingml/2006/main" xmlns:r="http://schemas.openxmlformats.org/officeDocument/2006/relationships" xmlns:p="http://schemas.openxmlformats.org/presentationml/2006/main">
  <p:tag name="DVSHAPEID" val="Wuz29cFDMHWDAwW1rw12Wz"/>
</p:tagLst>
</file>

<file path=ppt/tags/tag14.xml><?xml version="1.0" encoding="utf-8"?>
<p:tagLst xmlns:a="http://schemas.openxmlformats.org/drawingml/2006/main" xmlns:r="http://schemas.openxmlformats.org/officeDocument/2006/relationships" xmlns:p="http://schemas.openxmlformats.org/presentationml/2006/main">
  <p:tag name="DVSHAPEID" val="pG2FWutHxruJSPgvp1EyDu"/>
</p:tagLst>
</file>

<file path=ppt/tags/tag140.xml><?xml version="1.0" encoding="utf-8"?>
<p:tagLst xmlns:a="http://schemas.openxmlformats.org/drawingml/2006/main" xmlns:r="http://schemas.openxmlformats.org/officeDocument/2006/relationships" xmlns:p="http://schemas.openxmlformats.org/presentationml/2006/main">
  <p:tag name="DVSHAPEID" val="xod5zPmHbqYNAab5u0yVUV"/>
</p:tagLst>
</file>

<file path=ppt/tags/tag141.xml><?xml version="1.0" encoding="utf-8"?>
<p:tagLst xmlns:a="http://schemas.openxmlformats.org/drawingml/2006/main" xmlns:r="http://schemas.openxmlformats.org/officeDocument/2006/relationships" xmlns:p="http://schemas.openxmlformats.org/presentationml/2006/main">
  <p:tag name="DVSHAPEID" val="sTF1oesiuabi0ZaqHvQuw0"/>
</p:tagLst>
</file>

<file path=ppt/tags/tag142.xml><?xml version="1.0" encoding="utf-8"?>
<p:tagLst xmlns:a="http://schemas.openxmlformats.org/drawingml/2006/main" xmlns:r="http://schemas.openxmlformats.org/officeDocument/2006/relationships" xmlns:p="http://schemas.openxmlformats.org/presentationml/2006/main">
  <p:tag name="DVSHAPEID" val="Dxv4ieQLSpwo2dn7N7Jqa8"/>
</p:tagLst>
</file>

<file path=ppt/tags/tag143.xml><?xml version="1.0" encoding="utf-8"?>
<p:tagLst xmlns:a="http://schemas.openxmlformats.org/drawingml/2006/main" xmlns:r="http://schemas.openxmlformats.org/officeDocument/2006/relationships" xmlns:p="http://schemas.openxmlformats.org/presentationml/2006/main">
  <p:tag name="DVSHAPEID" val="K8FEkdU1X4Preo9HF0DeFW"/>
</p:tagLst>
</file>

<file path=ppt/tags/tag144.xml><?xml version="1.0" encoding="utf-8"?>
<p:tagLst xmlns:a="http://schemas.openxmlformats.org/drawingml/2006/main" xmlns:r="http://schemas.openxmlformats.org/officeDocument/2006/relationships" xmlns:p="http://schemas.openxmlformats.org/presentationml/2006/main">
  <p:tag name="DVSHAPEID" val="fCz77uBU22UCvc6zp0gD6U"/>
</p:tagLst>
</file>

<file path=ppt/tags/tag145.xml><?xml version="1.0" encoding="utf-8"?>
<p:tagLst xmlns:a="http://schemas.openxmlformats.org/drawingml/2006/main" xmlns:r="http://schemas.openxmlformats.org/officeDocument/2006/relationships" xmlns:p="http://schemas.openxmlformats.org/presentationml/2006/main">
  <p:tag name="DVSECTIONID" val="uwTedgZZw78fMWb0egXOtG"/>
</p:tagLst>
</file>

<file path=ppt/tags/tag146.xml><?xml version="1.0" encoding="utf-8"?>
<p:tagLst xmlns:a="http://schemas.openxmlformats.org/drawingml/2006/main" xmlns:r="http://schemas.openxmlformats.org/officeDocument/2006/relationships" xmlns:p="http://schemas.openxmlformats.org/presentationml/2006/main">
  <p:tag name="DVSHAPEID" val="CmoKJ3ptntuVlADNDEnEyz"/>
</p:tagLst>
</file>

<file path=ppt/tags/tag147.xml><?xml version="1.0" encoding="utf-8"?>
<p:tagLst xmlns:a="http://schemas.openxmlformats.org/drawingml/2006/main" xmlns:r="http://schemas.openxmlformats.org/officeDocument/2006/relationships" xmlns:p="http://schemas.openxmlformats.org/presentationml/2006/main">
  <p:tag name="DVSECTIONID" val="9zwOLLyN6Z2lTlD6mVtfqo"/>
</p:tagLst>
</file>

<file path=ppt/tags/tag148.xml><?xml version="1.0" encoding="utf-8"?>
<p:tagLst xmlns:a="http://schemas.openxmlformats.org/drawingml/2006/main" xmlns:r="http://schemas.openxmlformats.org/officeDocument/2006/relationships" xmlns:p="http://schemas.openxmlformats.org/presentationml/2006/main">
  <p:tag name="DVSHAPEID" val="6TGuFY99UsxUcbGSMs2AbG"/>
</p:tagLst>
</file>

<file path=ppt/tags/tag149.xml><?xml version="1.0" encoding="utf-8"?>
<p:tagLst xmlns:a="http://schemas.openxmlformats.org/drawingml/2006/main" xmlns:r="http://schemas.openxmlformats.org/officeDocument/2006/relationships" xmlns:p="http://schemas.openxmlformats.org/presentationml/2006/main">
  <p:tag name="DVSHAPEID" val="oZOUnn3YeD8g12zNYVecWy"/>
</p:tagLst>
</file>

<file path=ppt/tags/tag15.xml><?xml version="1.0" encoding="utf-8"?>
<p:tagLst xmlns:a="http://schemas.openxmlformats.org/drawingml/2006/main" xmlns:r="http://schemas.openxmlformats.org/officeDocument/2006/relationships" xmlns:p="http://schemas.openxmlformats.org/presentationml/2006/main">
  <p:tag name="DVSHAPEID" val="1mABQQBOJTTUHCvyDn8tfC"/>
</p:tagLst>
</file>

<file path=ppt/tags/tag150.xml><?xml version="1.0" encoding="utf-8"?>
<p:tagLst xmlns:a="http://schemas.openxmlformats.org/drawingml/2006/main" xmlns:r="http://schemas.openxmlformats.org/officeDocument/2006/relationships" xmlns:p="http://schemas.openxmlformats.org/presentationml/2006/main">
  <p:tag name="DVSHAPEID" val="iAxS6dks61kionYRTT6Uc0"/>
</p:tagLst>
</file>

<file path=ppt/tags/tag151.xml><?xml version="1.0" encoding="utf-8"?>
<p:tagLst xmlns:a="http://schemas.openxmlformats.org/drawingml/2006/main" xmlns:r="http://schemas.openxmlformats.org/officeDocument/2006/relationships" xmlns:p="http://schemas.openxmlformats.org/presentationml/2006/main">
  <p:tag name="DVSHAPEID" val="Gce8fY5X8IcggrLw8MMrzR"/>
</p:tagLst>
</file>

<file path=ppt/tags/tag15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3.xml><?xml version="1.0" encoding="utf-8"?>
<p:tagLst xmlns:a="http://schemas.openxmlformats.org/drawingml/2006/main" xmlns:r="http://schemas.openxmlformats.org/officeDocument/2006/relationships" xmlns:p="http://schemas.openxmlformats.org/presentationml/2006/main">
  <p:tag name="DVSECTIONID" val="9DrpRfHjVQlJi1RjmskEbO"/>
</p:tagLst>
</file>

<file path=ppt/tags/tag154.xml><?xml version="1.0" encoding="utf-8"?>
<p:tagLst xmlns:a="http://schemas.openxmlformats.org/drawingml/2006/main" xmlns:r="http://schemas.openxmlformats.org/officeDocument/2006/relationships" xmlns:p="http://schemas.openxmlformats.org/presentationml/2006/main">
  <p:tag name="DVSHAPEID" val="UCOBitfKlzjSnQn9yqAgBZ"/>
</p:tagLst>
</file>

<file path=ppt/tags/tag155.xml><?xml version="1.0" encoding="utf-8"?>
<p:tagLst xmlns:a="http://schemas.openxmlformats.org/drawingml/2006/main" xmlns:r="http://schemas.openxmlformats.org/officeDocument/2006/relationships" xmlns:p="http://schemas.openxmlformats.org/presentationml/2006/main">
  <p:tag name="DVSHAPEID" val="UoGAlKUOqN7usOo2LVNkzm"/>
</p:tagLst>
</file>

<file path=ppt/tags/tag15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7.xml><?xml version="1.0" encoding="utf-8"?>
<p:tagLst xmlns:a="http://schemas.openxmlformats.org/drawingml/2006/main" xmlns:r="http://schemas.openxmlformats.org/officeDocument/2006/relationships" xmlns:p="http://schemas.openxmlformats.org/presentationml/2006/main">
  <p:tag name="DVSECTIONID" val="CMLSZHcMrumi2bIjD1IVwa"/>
</p:tagLst>
</file>

<file path=ppt/tags/tag158.xml><?xml version="1.0" encoding="utf-8"?>
<p:tagLst xmlns:a="http://schemas.openxmlformats.org/drawingml/2006/main" xmlns:r="http://schemas.openxmlformats.org/officeDocument/2006/relationships" xmlns:p="http://schemas.openxmlformats.org/presentationml/2006/main">
  <p:tag name="DVSHAPEID" val="VbWZkEjxFyQ05kFg3XDEse"/>
</p:tagLst>
</file>

<file path=ppt/tags/tag159.xml><?xml version="1.0" encoding="utf-8"?>
<p:tagLst xmlns:a="http://schemas.openxmlformats.org/drawingml/2006/main" xmlns:r="http://schemas.openxmlformats.org/officeDocument/2006/relationships" xmlns:p="http://schemas.openxmlformats.org/presentationml/2006/main">
  <p:tag name="DVSHAPEID" val="qzfu7bAFw6Wi76mdMVuATw"/>
</p:tagLst>
</file>

<file path=ppt/tags/tag16.xml><?xml version="1.0" encoding="utf-8"?>
<p:tagLst xmlns:a="http://schemas.openxmlformats.org/drawingml/2006/main" xmlns:r="http://schemas.openxmlformats.org/officeDocument/2006/relationships" xmlns:p="http://schemas.openxmlformats.org/presentationml/2006/main">
  <p:tag name="DVSHAPEID" val="6sQwzFpoogm4y43GvImYau"/>
</p:tagLst>
</file>

<file path=ppt/tags/tag160.xml><?xml version="1.0" encoding="utf-8"?>
<p:tagLst xmlns:a="http://schemas.openxmlformats.org/drawingml/2006/main" xmlns:r="http://schemas.openxmlformats.org/officeDocument/2006/relationships" xmlns:p="http://schemas.openxmlformats.org/presentationml/2006/main">
  <p:tag name="DVSHAPEID" val="w1TwWstrVFdbOvnzF8Cll4"/>
</p:tagLst>
</file>

<file path=ppt/tags/tag161.xml><?xml version="1.0" encoding="utf-8"?>
<p:tagLst xmlns:a="http://schemas.openxmlformats.org/drawingml/2006/main" xmlns:r="http://schemas.openxmlformats.org/officeDocument/2006/relationships" xmlns:p="http://schemas.openxmlformats.org/presentationml/2006/main">
  <p:tag name="DVSHAPEID" val="Pwup1hP5xj4U2eBBf7c4bg"/>
</p:tagLst>
</file>

<file path=ppt/tags/tag162.xml><?xml version="1.0" encoding="utf-8"?>
<p:tagLst xmlns:a="http://schemas.openxmlformats.org/drawingml/2006/main" xmlns:r="http://schemas.openxmlformats.org/officeDocument/2006/relationships" xmlns:p="http://schemas.openxmlformats.org/presentationml/2006/main">
  <p:tag name="DVSECTIONID" val="Y6m0QzKg4xxIjRX8hlsSYN"/>
</p:tagLst>
</file>

<file path=ppt/tags/tag163.xml><?xml version="1.0" encoding="utf-8"?>
<p:tagLst xmlns:a="http://schemas.openxmlformats.org/drawingml/2006/main" xmlns:r="http://schemas.openxmlformats.org/officeDocument/2006/relationships" xmlns:p="http://schemas.openxmlformats.org/presentationml/2006/main">
  <p:tag name="DVSHAPEID" val="b3CbZD7c9tSaNAt0SNhFcr"/>
</p:tagLst>
</file>

<file path=ppt/tags/tag164.xml><?xml version="1.0" encoding="utf-8"?>
<p:tagLst xmlns:a="http://schemas.openxmlformats.org/drawingml/2006/main" xmlns:r="http://schemas.openxmlformats.org/officeDocument/2006/relationships" xmlns:p="http://schemas.openxmlformats.org/presentationml/2006/main">
  <p:tag name="DVSHAPEID" val="Cd1NWMz0oWAMvdN9mTBuGL"/>
</p:tagLst>
</file>

<file path=ppt/tags/tag16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66.xml><?xml version="1.0" encoding="utf-8"?>
<p:tagLst xmlns:a="http://schemas.openxmlformats.org/drawingml/2006/main" xmlns:r="http://schemas.openxmlformats.org/officeDocument/2006/relationships" xmlns:p="http://schemas.openxmlformats.org/presentationml/2006/main">
  <p:tag name="DVSECTIONID" val="UBBC9Wf8Fks0xGmn2r9kyH"/>
</p:tagLst>
</file>

<file path=ppt/tags/tag167.xml><?xml version="1.0" encoding="utf-8"?>
<p:tagLst xmlns:a="http://schemas.openxmlformats.org/drawingml/2006/main" xmlns:r="http://schemas.openxmlformats.org/officeDocument/2006/relationships" xmlns:p="http://schemas.openxmlformats.org/presentationml/2006/main">
  <p:tag name="DVSHAPEID" val="YzX1iFKimA7ZqisOIgaMQc"/>
</p:tagLst>
</file>

<file path=ppt/tags/tag168.xml><?xml version="1.0" encoding="utf-8"?>
<p:tagLst xmlns:a="http://schemas.openxmlformats.org/drawingml/2006/main" xmlns:r="http://schemas.openxmlformats.org/officeDocument/2006/relationships" xmlns:p="http://schemas.openxmlformats.org/presentationml/2006/main">
  <p:tag name="DVSHAPEID" val="aBOZ9Bie04D6NeqYSxwyb6"/>
</p:tagLst>
</file>

<file path=ppt/tags/tag16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xml><?xml version="1.0" encoding="utf-8"?>
<p:tagLst xmlns:a="http://schemas.openxmlformats.org/drawingml/2006/main" xmlns:r="http://schemas.openxmlformats.org/officeDocument/2006/relationships" xmlns:p="http://schemas.openxmlformats.org/presentationml/2006/main">
  <p:tag name="DVSHAPEID" val="9yTbCS7mFcO3hrAPeCnbP2"/>
</p:tagLst>
</file>

<file path=ppt/tags/tag170.xml><?xml version="1.0" encoding="utf-8"?>
<p:tagLst xmlns:a="http://schemas.openxmlformats.org/drawingml/2006/main" xmlns:r="http://schemas.openxmlformats.org/officeDocument/2006/relationships" xmlns:p="http://schemas.openxmlformats.org/presentationml/2006/main">
  <p:tag name="DVSECTIONID" val="jPIs1AcmLAhabLpepO1WSc"/>
</p:tagLst>
</file>

<file path=ppt/tags/tag171.xml><?xml version="1.0" encoding="utf-8"?>
<p:tagLst xmlns:a="http://schemas.openxmlformats.org/drawingml/2006/main" xmlns:r="http://schemas.openxmlformats.org/officeDocument/2006/relationships" xmlns:p="http://schemas.openxmlformats.org/presentationml/2006/main">
  <p:tag name="DVSHAPEID" val="KkuJLV2UGLySSrojYOBSJX"/>
</p:tagLst>
</file>

<file path=ppt/tags/tag172.xml><?xml version="1.0" encoding="utf-8"?>
<p:tagLst xmlns:a="http://schemas.openxmlformats.org/drawingml/2006/main" xmlns:r="http://schemas.openxmlformats.org/officeDocument/2006/relationships" xmlns:p="http://schemas.openxmlformats.org/presentationml/2006/main">
  <p:tag name="DVSHAPEID" val="iN9TIW1vy5AJ4naSZJhXcy"/>
</p:tagLst>
</file>

<file path=ppt/tags/tag173.xml><?xml version="1.0" encoding="utf-8"?>
<p:tagLst xmlns:a="http://schemas.openxmlformats.org/drawingml/2006/main" xmlns:r="http://schemas.openxmlformats.org/officeDocument/2006/relationships" xmlns:p="http://schemas.openxmlformats.org/presentationml/2006/main">
  <p:tag name="DVSHAPEID" val="ruHiMrG8Z2Z6OrtYN8ZPsx"/>
</p:tagLst>
</file>

<file path=ppt/tags/tag174.xml><?xml version="1.0" encoding="utf-8"?>
<p:tagLst xmlns:a="http://schemas.openxmlformats.org/drawingml/2006/main" xmlns:r="http://schemas.openxmlformats.org/officeDocument/2006/relationships" xmlns:p="http://schemas.openxmlformats.org/presentationml/2006/main">
  <p:tag name="DVSHAPEID" val="c4dRcxcU1PNJmEbpaAPp6x"/>
</p:tagLst>
</file>

<file path=ppt/tags/tag175.xml><?xml version="1.0" encoding="utf-8"?>
<p:tagLst xmlns:a="http://schemas.openxmlformats.org/drawingml/2006/main" xmlns:r="http://schemas.openxmlformats.org/officeDocument/2006/relationships" xmlns:p="http://schemas.openxmlformats.org/presentationml/2006/main">
  <p:tag name="DVSHAPEID" val="KXzJp1V9Yn6TiD4Uf8W41a"/>
</p:tagLst>
</file>

<file path=ppt/tags/tag176.xml><?xml version="1.0" encoding="utf-8"?>
<p:tagLst xmlns:a="http://schemas.openxmlformats.org/drawingml/2006/main" xmlns:r="http://schemas.openxmlformats.org/officeDocument/2006/relationships" xmlns:p="http://schemas.openxmlformats.org/presentationml/2006/main">
  <p:tag name="DVSHAPEID" val="j44OMoYoZ3rEjghs8bYSQq"/>
</p:tagLst>
</file>

<file path=ppt/tags/tag177.xml><?xml version="1.0" encoding="utf-8"?>
<p:tagLst xmlns:a="http://schemas.openxmlformats.org/drawingml/2006/main" xmlns:r="http://schemas.openxmlformats.org/officeDocument/2006/relationships" xmlns:p="http://schemas.openxmlformats.org/presentationml/2006/main">
  <p:tag name="DVSHAPEID" val="DsmylflGs1wAEuEBfxbzn2"/>
</p:tagLst>
</file>

<file path=ppt/tags/tag1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9.xml><?xml version="1.0" encoding="utf-8"?>
<p:tagLst xmlns:a="http://schemas.openxmlformats.org/drawingml/2006/main" xmlns:r="http://schemas.openxmlformats.org/officeDocument/2006/relationships" xmlns:p="http://schemas.openxmlformats.org/presentationml/2006/main">
  <p:tag name="DVSECTIONID" val="ImuBYO1ljCO6Aq8LOj3LRD"/>
</p:tagLst>
</file>

<file path=ppt/tags/tag18.xml><?xml version="1.0" encoding="utf-8"?>
<p:tagLst xmlns:a="http://schemas.openxmlformats.org/drawingml/2006/main" xmlns:r="http://schemas.openxmlformats.org/officeDocument/2006/relationships" xmlns:p="http://schemas.openxmlformats.org/presentationml/2006/main">
  <p:tag name="DVSHAPEID" val="FMM4Mm1MozMMkRMKPMvLui"/>
</p:tagLst>
</file>

<file path=ppt/tags/tag180.xml><?xml version="1.0" encoding="utf-8"?>
<p:tagLst xmlns:a="http://schemas.openxmlformats.org/drawingml/2006/main" xmlns:r="http://schemas.openxmlformats.org/officeDocument/2006/relationships" xmlns:p="http://schemas.openxmlformats.org/presentationml/2006/main">
  <p:tag name="DVSHAPEID" val="OdUwhYSWSJwApqsZGl61vH"/>
</p:tagLst>
</file>

<file path=ppt/tags/tag181.xml><?xml version="1.0" encoding="utf-8"?>
<p:tagLst xmlns:a="http://schemas.openxmlformats.org/drawingml/2006/main" xmlns:r="http://schemas.openxmlformats.org/officeDocument/2006/relationships" xmlns:p="http://schemas.openxmlformats.org/presentationml/2006/main">
  <p:tag name="DVSHAPEID" val="U4wPRGO151BkWWqzW70Nlz"/>
</p:tagLst>
</file>

<file path=ppt/tags/tag182.xml><?xml version="1.0" encoding="utf-8"?>
<p:tagLst xmlns:a="http://schemas.openxmlformats.org/drawingml/2006/main" xmlns:r="http://schemas.openxmlformats.org/officeDocument/2006/relationships" xmlns:p="http://schemas.openxmlformats.org/presentationml/2006/main">
  <p:tag name="DVSHAPEID" val="BQCAAu1OFvVP68DmBx9mV0"/>
</p:tagLst>
</file>

<file path=ppt/tags/tag183.xml><?xml version="1.0" encoding="utf-8"?>
<p:tagLst xmlns:a="http://schemas.openxmlformats.org/drawingml/2006/main" xmlns:r="http://schemas.openxmlformats.org/officeDocument/2006/relationships" xmlns:p="http://schemas.openxmlformats.org/presentationml/2006/main">
  <p:tag name="DVSHAPEID" val="KY6yPmous8PksDTYwVXc1Q"/>
</p:tagLst>
</file>

<file path=ppt/tags/tag184.xml><?xml version="1.0" encoding="utf-8"?>
<p:tagLst xmlns:a="http://schemas.openxmlformats.org/drawingml/2006/main" xmlns:r="http://schemas.openxmlformats.org/officeDocument/2006/relationships" xmlns:p="http://schemas.openxmlformats.org/presentationml/2006/main">
  <p:tag name="DVSHAPEID" val="pUkt6q1QmkJB5Dt1EEpa3M"/>
</p:tagLst>
</file>

<file path=ppt/tags/tag185.xml><?xml version="1.0" encoding="utf-8"?>
<p:tagLst xmlns:a="http://schemas.openxmlformats.org/drawingml/2006/main" xmlns:r="http://schemas.openxmlformats.org/officeDocument/2006/relationships" xmlns:p="http://schemas.openxmlformats.org/presentationml/2006/main">
  <p:tag name="DVSHAPEID" val="0LF0sD1eoIYUzbelgXtCMu"/>
</p:tagLst>
</file>

<file path=ppt/tags/tag186.xml><?xml version="1.0" encoding="utf-8"?>
<p:tagLst xmlns:a="http://schemas.openxmlformats.org/drawingml/2006/main" xmlns:r="http://schemas.openxmlformats.org/officeDocument/2006/relationships" xmlns:p="http://schemas.openxmlformats.org/presentationml/2006/main">
  <p:tag name="DVSHAPEID" val="BRxguugiNRNCUyO5YoO7V1"/>
</p:tagLst>
</file>

<file path=ppt/tags/tag187.xml><?xml version="1.0" encoding="utf-8"?>
<p:tagLst xmlns:a="http://schemas.openxmlformats.org/drawingml/2006/main" xmlns:r="http://schemas.openxmlformats.org/officeDocument/2006/relationships" xmlns:p="http://schemas.openxmlformats.org/presentationml/2006/main">
  <p:tag name="DVSHAPEID" val="Cb4hMjosHr0v9Ntc8wX6V7"/>
</p:tagLst>
</file>

<file path=ppt/tags/tag188.xml><?xml version="1.0" encoding="utf-8"?>
<p:tagLst xmlns:a="http://schemas.openxmlformats.org/drawingml/2006/main" xmlns:r="http://schemas.openxmlformats.org/officeDocument/2006/relationships" xmlns:p="http://schemas.openxmlformats.org/presentationml/2006/main">
  <p:tag name="DVSHAPEID" val="6XhFxaZ5NEzAfmcdIXUkal"/>
</p:tagLst>
</file>

<file path=ppt/tags/tag189.xml><?xml version="1.0" encoding="utf-8"?>
<p:tagLst xmlns:a="http://schemas.openxmlformats.org/drawingml/2006/main" xmlns:r="http://schemas.openxmlformats.org/officeDocument/2006/relationships" xmlns:p="http://schemas.openxmlformats.org/presentationml/2006/main">
  <p:tag name="DVSHAPEID" val="Cop0CLfhaP5u4606MdsBDl"/>
</p:tagLst>
</file>

<file path=ppt/tags/tag19.xml><?xml version="1.0" encoding="utf-8"?>
<p:tagLst xmlns:a="http://schemas.openxmlformats.org/drawingml/2006/main" xmlns:r="http://schemas.openxmlformats.org/officeDocument/2006/relationships" xmlns:p="http://schemas.openxmlformats.org/presentationml/2006/main">
  <p:tag name="DVSHAPEID" val="7W1yB8FeZa56S7py5LlTNe"/>
</p:tagLst>
</file>

<file path=ppt/tags/tag190.xml><?xml version="1.0" encoding="utf-8"?>
<p:tagLst xmlns:a="http://schemas.openxmlformats.org/drawingml/2006/main" xmlns:r="http://schemas.openxmlformats.org/officeDocument/2006/relationships" xmlns:p="http://schemas.openxmlformats.org/presentationml/2006/main">
  <p:tag name="DVSHAPEID" val="Wzy60VOZbAXLlTgwxdPvuK"/>
</p:tagLst>
</file>

<file path=ppt/tags/tag191.xml><?xml version="1.0" encoding="utf-8"?>
<p:tagLst xmlns:a="http://schemas.openxmlformats.org/drawingml/2006/main" xmlns:r="http://schemas.openxmlformats.org/officeDocument/2006/relationships" xmlns:p="http://schemas.openxmlformats.org/presentationml/2006/main">
  <p:tag name="DVSHAPEID" val="uKh5cBbGSyHgsPsvLktaDv"/>
</p:tagLst>
</file>

<file path=ppt/tags/tag192.xml><?xml version="1.0" encoding="utf-8"?>
<p:tagLst xmlns:a="http://schemas.openxmlformats.org/drawingml/2006/main" xmlns:r="http://schemas.openxmlformats.org/officeDocument/2006/relationships" xmlns:p="http://schemas.openxmlformats.org/presentationml/2006/main">
  <p:tag name="DVSHAPEID" val="xjL7QfGeL8Rc4OPVIcOvIo"/>
</p:tagLst>
</file>

<file path=ppt/tags/tag193.xml><?xml version="1.0" encoding="utf-8"?>
<p:tagLst xmlns:a="http://schemas.openxmlformats.org/drawingml/2006/main" xmlns:r="http://schemas.openxmlformats.org/officeDocument/2006/relationships" xmlns:p="http://schemas.openxmlformats.org/presentationml/2006/main">
  <p:tag name="DVSHAPEID" val="34qq42sv1k6ZdYj5KW0DNz"/>
</p:tagLst>
</file>

<file path=ppt/tags/tag194.xml><?xml version="1.0" encoding="utf-8"?>
<p:tagLst xmlns:a="http://schemas.openxmlformats.org/drawingml/2006/main" xmlns:r="http://schemas.openxmlformats.org/officeDocument/2006/relationships" xmlns:p="http://schemas.openxmlformats.org/presentationml/2006/main">
  <p:tag name="DVSHAPEID" val="pgLDGPCgm8N8gGGpbDMg6x"/>
</p:tagLst>
</file>

<file path=ppt/tags/tag195.xml><?xml version="1.0" encoding="utf-8"?>
<p:tagLst xmlns:a="http://schemas.openxmlformats.org/drawingml/2006/main" xmlns:r="http://schemas.openxmlformats.org/officeDocument/2006/relationships" xmlns:p="http://schemas.openxmlformats.org/presentationml/2006/main">
  <p:tag name="DVSHAPEID" val="55BQBCrSu4BtFaFqlCSLXX"/>
</p:tagLst>
</file>

<file path=ppt/tags/tag196.xml><?xml version="1.0" encoding="utf-8"?>
<p:tagLst xmlns:a="http://schemas.openxmlformats.org/drawingml/2006/main" xmlns:r="http://schemas.openxmlformats.org/officeDocument/2006/relationships" xmlns:p="http://schemas.openxmlformats.org/presentationml/2006/main">
  <p:tag name="DVSHAPEID" val="b4IDolKmRxtSaG2PeZPuDI"/>
</p:tagLst>
</file>

<file path=ppt/tags/tag197.xml><?xml version="1.0" encoding="utf-8"?>
<p:tagLst xmlns:a="http://schemas.openxmlformats.org/drawingml/2006/main" xmlns:r="http://schemas.openxmlformats.org/officeDocument/2006/relationships" xmlns:p="http://schemas.openxmlformats.org/presentationml/2006/main">
  <p:tag name="DVSHAPEID" val="wM0wKLi9nlz7Uw8Yd678d4"/>
</p:tagLst>
</file>

<file path=ppt/tags/tag198.xml><?xml version="1.0" encoding="utf-8"?>
<p:tagLst xmlns:a="http://schemas.openxmlformats.org/drawingml/2006/main" xmlns:r="http://schemas.openxmlformats.org/officeDocument/2006/relationships" xmlns:p="http://schemas.openxmlformats.org/presentationml/2006/main">
  <p:tag name="DVSHAPEID" val="0N0ZnvoSWtksyWCSAZ3I98"/>
</p:tagLst>
</file>

<file path=ppt/tags/tag199.xml><?xml version="1.0" encoding="utf-8"?>
<p:tagLst xmlns:a="http://schemas.openxmlformats.org/drawingml/2006/main" xmlns:r="http://schemas.openxmlformats.org/officeDocument/2006/relationships" xmlns:p="http://schemas.openxmlformats.org/presentationml/2006/main">
  <p:tag name="DVSHAPEID" val="i2LwHgLImvvsLdwLnMKvp5"/>
</p:tagLst>
</file>

<file path=ppt/tags/tag2.xml><?xml version="1.0" encoding="utf-8"?>
<p:tagLst xmlns:a="http://schemas.openxmlformats.org/drawingml/2006/main" xmlns:r="http://schemas.openxmlformats.org/officeDocument/2006/relationships" xmlns:p="http://schemas.openxmlformats.org/presentationml/2006/main">
  <p:tag name="DVSHAPEID" val="8Qkh0rU03Rxh8hzpWBb9SD"/>
</p:tagLst>
</file>

<file path=ppt/tags/tag20.xml><?xml version="1.0" encoding="utf-8"?>
<p:tagLst xmlns:a="http://schemas.openxmlformats.org/drawingml/2006/main" xmlns:r="http://schemas.openxmlformats.org/officeDocument/2006/relationships" xmlns:p="http://schemas.openxmlformats.org/presentationml/2006/main">
  <p:tag name="DVSHAPEID" val="hv7J2tNBG3ynEP2dKT6azB"/>
</p:tagLst>
</file>

<file path=ppt/tags/tag200.xml><?xml version="1.0" encoding="utf-8"?>
<p:tagLst xmlns:a="http://schemas.openxmlformats.org/drawingml/2006/main" xmlns:r="http://schemas.openxmlformats.org/officeDocument/2006/relationships" xmlns:p="http://schemas.openxmlformats.org/presentationml/2006/main">
  <p:tag name="DVSHAPEID" val="NrXcmlw74vVSuXdQO86d6O"/>
</p:tagLst>
</file>

<file path=ppt/tags/tag201.xml><?xml version="1.0" encoding="utf-8"?>
<p:tagLst xmlns:a="http://schemas.openxmlformats.org/drawingml/2006/main" xmlns:r="http://schemas.openxmlformats.org/officeDocument/2006/relationships" xmlns:p="http://schemas.openxmlformats.org/presentationml/2006/main">
  <p:tag name="DVSHAPEID" val="X5aomOChXDIdekzuTqcerZ"/>
</p:tagLst>
</file>

<file path=ppt/tags/tag202.xml><?xml version="1.0" encoding="utf-8"?>
<p:tagLst xmlns:a="http://schemas.openxmlformats.org/drawingml/2006/main" xmlns:r="http://schemas.openxmlformats.org/officeDocument/2006/relationships" xmlns:p="http://schemas.openxmlformats.org/presentationml/2006/main">
  <p:tag name="DVSHAPEID" val="wTIyywYCobYZuR2XYHvNxh"/>
</p:tagLst>
</file>

<file path=ppt/tags/tag203.xml><?xml version="1.0" encoding="utf-8"?>
<p:tagLst xmlns:a="http://schemas.openxmlformats.org/drawingml/2006/main" xmlns:r="http://schemas.openxmlformats.org/officeDocument/2006/relationships" xmlns:p="http://schemas.openxmlformats.org/presentationml/2006/main">
  <p:tag name="DVSHAPEID" val="9hJShjeF1RmXzgGNf5ilfx"/>
</p:tagLst>
</file>

<file path=ppt/tags/tag204.xml><?xml version="1.0" encoding="utf-8"?>
<p:tagLst xmlns:a="http://schemas.openxmlformats.org/drawingml/2006/main" xmlns:r="http://schemas.openxmlformats.org/officeDocument/2006/relationships" xmlns:p="http://schemas.openxmlformats.org/presentationml/2006/main">
  <p:tag name="DVSHAPEID" val="eePHsWruJErfJqPGfEnIa6"/>
</p:tagLst>
</file>

<file path=ppt/tags/tag205.xml><?xml version="1.0" encoding="utf-8"?>
<p:tagLst xmlns:a="http://schemas.openxmlformats.org/drawingml/2006/main" xmlns:r="http://schemas.openxmlformats.org/officeDocument/2006/relationships" xmlns:p="http://schemas.openxmlformats.org/presentationml/2006/main">
  <p:tag name="DVSHAPEID" val="CxiMgbrquc2C3u2ARhew8I"/>
</p:tagLst>
</file>

<file path=ppt/tags/tag206.xml><?xml version="1.0" encoding="utf-8"?>
<p:tagLst xmlns:a="http://schemas.openxmlformats.org/drawingml/2006/main" xmlns:r="http://schemas.openxmlformats.org/officeDocument/2006/relationships" xmlns:p="http://schemas.openxmlformats.org/presentationml/2006/main">
  <p:tag name="DVSHAPEID" val="vjwgYzQEXwm7CioGGg3iaf"/>
</p:tagLst>
</file>

<file path=ppt/tags/tag207.xml><?xml version="1.0" encoding="utf-8"?>
<p:tagLst xmlns:a="http://schemas.openxmlformats.org/drawingml/2006/main" xmlns:r="http://schemas.openxmlformats.org/officeDocument/2006/relationships" xmlns:p="http://schemas.openxmlformats.org/presentationml/2006/main">
  <p:tag name="DVSHAPEID" val="d7mlDEM5uDYT2Zf0cRAPev"/>
</p:tagLst>
</file>

<file path=ppt/tags/tag208.xml><?xml version="1.0" encoding="utf-8"?>
<p:tagLst xmlns:a="http://schemas.openxmlformats.org/drawingml/2006/main" xmlns:r="http://schemas.openxmlformats.org/officeDocument/2006/relationships" xmlns:p="http://schemas.openxmlformats.org/presentationml/2006/main">
  <p:tag name="DVSHAPEID" val="fWSKbbBXtPyf6pTDWbRS2J"/>
</p:tagLst>
</file>

<file path=ppt/tags/tag209.xml><?xml version="1.0" encoding="utf-8"?>
<p:tagLst xmlns:a="http://schemas.openxmlformats.org/drawingml/2006/main" xmlns:r="http://schemas.openxmlformats.org/officeDocument/2006/relationships" xmlns:p="http://schemas.openxmlformats.org/presentationml/2006/main">
  <p:tag name="DVSHAPEID" val="9IgpqF3bIk1HRqtSsAtw98"/>
</p:tagLst>
</file>

<file path=ppt/tags/tag21.xml><?xml version="1.0" encoding="utf-8"?>
<p:tagLst xmlns:a="http://schemas.openxmlformats.org/drawingml/2006/main" xmlns:r="http://schemas.openxmlformats.org/officeDocument/2006/relationships" xmlns:p="http://schemas.openxmlformats.org/presentationml/2006/main">
  <p:tag name="DVSHAPEID" val="9TYlqp8GRnKzTqfoI93G2Q"/>
</p:tagLst>
</file>

<file path=ppt/tags/tag210.xml><?xml version="1.0" encoding="utf-8"?>
<p:tagLst xmlns:a="http://schemas.openxmlformats.org/drawingml/2006/main" xmlns:r="http://schemas.openxmlformats.org/officeDocument/2006/relationships" xmlns:p="http://schemas.openxmlformats.org/presentationml/2006/main">
  <p:tag name="DVSHAPEID" val="lMSQ6zUoXmtwM9uMKWTi7d"/>
</p:tagLst>
</file>

<file path=ppt/tags/tag211.xml><?xml version="1.0" encoding="utf-8"?>
<p:tagLst xmlns:a="http://schemas.openxmlformats.org/drawingml/2006/main" xmlns:r="http://schemas.openxmlformats.org/officeDocument/2006/relationships" xmlns:p="http://schemas.openxmlformats.org/presentationml/2006/main">
  <p:tag name="DVSHAPEID" val="eoxs94Ihovz1muwAytgkmE"/>
</p:tagLst>
</file>

<file path=ppt/tags/tag212.xml><?xml version="1.0" encoding="utf-8"?>
<p:tagLst xmlns:a="http://schemas.openxmlformats.org/drawingml/2006/main" xmlns:r="http://schemas.openxmlformats.org/officeDocument/2006/relationships" xmlns:p="http://schemas.openxmlformats.org/presentationml/2006/main">
  <p:tag name="DVSHAPEID" val="elDjoGPxDR17xtiEpQGGXY"/>
</p:tagLst>
</file>

<file path=ppt/tags/tag21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14.xml><?xml version="1.0" encoding="utf-8"?>
<p:tagLst xmlns:a="http://schemas.openxmlformats.org/drawingml/2006/main" xmlns:r="http://schemas.openxmlformats.org/officeDocument/2006/relationships" xmlns:p="http://schemas.openxmlformats.org/presentationml/2006/main">
  <p:tag name="DVSECTIONID" val="hVSp5gCU9tXNyz7DwgIcht"/>
</p:tagLst>
</file>

<file path=ppt/tags/tag215.xml><?xml version="1.0" encoding="utf-8"?>
<p:tagLst xmlns:a="http://schemas.openxmlformats.org/drawingml/2006/main" xmlns:r="http://schemas.openxmlformats.org/officeDocument/2006/relationships" xmlns:p="http://schemas.openxmlformats.org/presentationml/2006/main">
  <p:tag name="DVSHAPEID" val="4WhRPdgmYyascm2wrcCQ8U"/>
</p:tagLst>
</file>

<file path=ppt/tags/tag216.xml><?xml version="1.0" encoding="utf-8"?>
<p:tagLst xmlns:a="http://schemas.openxmlformats.org/drawingml/2006/main" xmlns:r="http://schemas.openxmlformats.org/officeDocument/2006/relationships" xmlns:p="http://schemas.openxmlformats.org/presentationml/2006/main">
  <p:tag name="DVSHAPEID" val="piIKLLnDGP7Q1ok4kofrka"/>
</p:tagLst>
</file>

<file path=ppt/tags/tag217.xml><?xml version="1.0" encoding="utf-8"?>
<p:tagLst xmlns:a="http://schemas.openxmlformats.org/drawingml/2006/main" xmlns:r="http://schemas.openxmlformats.org/officeDocument/2006/relationships" xmlns:p="http://schemas.openxmlformats.org/presentationml/2006/main">
  <p:tag name="DVSHAPEID" val="zebwzvHkGf22eCLDwYCnhK"/>
</p:tagLst>
</file>

<file path=ppt/tags/tag218.xml><?xml version="1.0" encoding="utf-8"?>
<p:tagLst xmlns:a="http://schemas.openxmlformats.org/drawingml/2006/main" xmlns:r="http://schemas.openxmlformats.org/officeDocument/2006/relationships" xmlns:p="http://schemas.openxmlformats.org/presentationml/2006/main">
  <p:tag name="DVSHAPEID" val="tkQHpqOqTocfItzebSVl9R"/>
</p:tagLst>
</file>

<file path=ppt/tags/tag219.xml><?xml version="1.0" encoding="utf-8"?>
<p:tagLst xmlns:a="http://schemas.openxmlformats.org/drawingml/2006/main" xmlns:r="http://schemas.openxmlformats.org/officeDocument/2006/relationships" xmlns:p="http://schemas.openxmlformats.org/presentationml/2006/main">
  <p:tag name="DVSECTIONID" val="sdQcZFozLuhiBgrRaJumlQ"/>
</p:tagLst>
</file>

<file path=ppt/tags/tag22.xml><?xml version="1.0" encoding="utf-8"?>
<p:tagLst xmlns:a="http://schemas.openxmlformats.org/drawingml/2006/main" xmlns:r="http://schemas.openxmlformats.org/officeDocument/2006/relationships" xmlns:p="http://schemas.openxmlformats.org/presentationml/2006/main">
  <p:tag name="DVSHAPEID" val="bTL8DmikNQdyxi6vhkayY8"/>
</p:tagLst>
</file>

<file path=ppt/tags/tag220.xml><?xml version="1.0" encoding="utf-8"?>
<p:tagLst xmlns:a="http://schemas.openxmlformats.org/drawingml/2006/main" xmlns:r="http://schemas.openxmlformats.org/officeDocument/2006/relationships" xmlns:p="http://schemas.openxmlformats.org/presentationml/2006/main">
  <p:tag name="DVSHAPEID" val="SxN8o5LLmKNTO4xHLPNmI8"/>
</p:tagLst>
</file>

<file path=ppt/tags/tag221.xml><?xml version="1.0" encoding="utf-8"?>
<p:tagLst xmlns:a="http://schemas.openxmlformats.org/drawingml/2006/main" xmlns:r="http://schemas.openxmlformats.org/officeDocument/2006/relationships" xmlns:p="http://schemas.openxmlformats.org/presentationml/2006/main">
  <p:tag name="DVSHAPEID" val="x5GsSHQX16dLLaSIfpDKUa"/>
</p:tagLst>
</file>

<file path=ppt/tags/tag222.xml><?xml version="1.0" encoding="utf-8"?>
<p:tagLst xmlns:a="http://schemas.openxmlformats.org/drawingml/2006/main" xmlns:r="http://schemas.openxmlformats.org/officeDocument/2006/relationships" xmlns:p="http://schemas.openxmlformats.org/presentationml/2006/main">
  <p:tag name="DVSHAPEID" val="N2bagjbzQwrS4j11S0uA40"/>
</p:tagLst>
</file>

<file path=ppt/tags/tag223.xml><?xml version="1.0" encoding="utf-8"?>
<p:tagLst xmlns:a="http://schemas.openxmlformats.org/drawingml/2006/main" xmlns:r="http://schemas.openxmlformats.org/officeDocument/2006/relationships" xmlns:p="http://schemas.openxmlformats.org/presentationml/2006/main">
  <p:tag name="DVSHAPEID" val="vDcwOEJLtNAffgbENgc97H"/>
</p:tagLst>
</file>

<file path=ppt/tags/tag22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25.xml><?xml version="1.0" encoding="utf-8"?>
<p:tagLst xmlns:a="http://schemas.openxmlformats.org/drawingml/2006/main" xmlns:r="http://schemas.openxmlformats.org/officeDocument/2006/relationships" xmlns:p="http://schemas.openxmlformats.org/presentationml/2006/main">
  <p:tag name="DVSECTIONID" val="muvf0y0GVn08JYDlabeF2v"/>
</p:tagLst>
</file>

<file path=ppt/tags/tag226.xml><?xml version="1.0" encoding="utf-8"?>
<p:tagLst xmlns:a="http://schemas.openxmlformats.org/drawingml/2006/main" xmlns:r="http://schemas.openxmlformats.org/officeDocument/2006/relationships" xmlns:p="http://schemas.openxmlformats.org/presentationml/2006/main">
  <p:tag name="DVSHAPEID" val="hP3KQeceoUSNJyF17rvzm4"/>
</p:tagLst>
</file>

<file path=ppt/tags/tag227.xml><?xml version="1.0" encoding="utf-8"?>
<p:tagLst xmlns:a="http://schemas.openxmlformats.org/drawingml/2006/main" xmlns:r="http://schemas.openxmlformats.org/officeDocument/2006/relationships" xmlns:p="http://schemas.openxmlformats.org/presentationml/2006/main">
  <p:tag name="DVSHAPEID" val="TsJDG3LFj3Fgl1JNr1Hc7r"/>
</p:tagLst>
</file>

<file path=ppt/tags/tag228.xml><?xml version="1.0" encoding="utf-8"?>
<p:tagLst xmlns:a="http://schemas.openxmlformats.org/drawingml/2006/main" xmlns:r="http://schemas.openxmlformats.org/officeDocument/2006/relationships" xmlns:p="http://schemas.openxmlformats.org/presentationml/2006/main">
  <p:tag name="DVSHAPEID" val="Y858MesyJpP4Alcrc5o4C7"/>
</p:tagLst>
</file>

<file path=ppt/tags/tag229.xml><?xml version="1.0" encoding="utf-8"?>
<p:tagLst xmlns:a="http://schemas.openxmlformats.org/drawingml/2006/main" xmlns:r="http://schemas.openxmlformats.org/officeDocument/2006/relationships" xmlns:p="http://schemas.openxmlformats.org/presentationml/2006/main">
  <p:tag name="DVSHAPEID" val="gu2Znh9bsHlXu4x8xL1iqx"/>
</p:tagLst>
</file>

<file path=ppt/tags/tag23.xml><?xml version="1.0" encoding="utf-8"?>
<p:tagLst xmlns:a="http://schemas.openxmlformats.org/drawingml/2006/main" xmlns:r="http://schemas.openxmlformats.org/officeDocument/2006/relationships" xmlns:p="http://schemas.openxmlformats.org/presentationml/2006/main">
  <p:tag name="DVSECTIONID" val="nAobUJyaOQm7McAKanVrLM"/>
</p:tagLst>
</file>

<file path=ppt/tags/tag230.xml><?xml version="1.0" encoding="utf-8"?>
<p:tagLst xmlns:a="http://schemas.openxmlformats.org/drawingml/2006/main" xmlns:r="http://schemas.openxmlformats.org/officeDocument/2006/relationships" xmlns:p="http://schemas.openxmlformats.org/presentationml/2006/main">
  <p:tag name="DVSHAPEID" val="Buqt3x4avpyQRB6NQbpyX8"/>
</p:tagLst>
</file>

<file path=ppt/tags/tag231.xml><?xml version="1.0" encoding="utf-8"?>
<p:tagLst xmlns:a="http://schemas.openxmlformats.org/drawingml/2006/main" xmlns:r="http://schemas.openxmlformats.org/officeDocument/2006/relationships" xmlns:p="http://schemas.openxmlformats.org/presentationml/2006/main">
  <p:tag name="DVSHAPEID" val="JDQ7U4yD3kHJTyzUdC6icV"/>
</p:tagLst>
</file>

<file path=ppt/tags/tag232.xml><?xml version="1.0" encoding="utf-8"?>
<p:tagLst xmlns:a="http://schemas.openxmlformats.org/drawingml/2006/main" xmlns:r="http://schemas.openxmlformats.org/officeDocument/2006/relationships" xmlns:p="http://schemas.openxmlformats.org/presentationml/2006/main">
  <p:tag name="DVSHAPEID" val="oEcW1KVQTRztKMDWD0CRme"/>
</p:tagLst>
</file>

<file path=ppt/tags/tag233.xml><?xml version="1.0" encoding="utf-8"?>
<p:tagLst xmlns:a="http://schemas.openxmlformats.org/drawingml/2006/main" xmlns:r="http://schemas.openxmlformats.org/officeDocument/2006/relationships" xmlns:p="http://schemas.openxmlformats.org/presentationml/2006/main">
  <p:tag name="DVSHAPEID" val="88HydWXMrFWNfcUX2NHcqP"/>
</p:tagLst>
</file>

<file path=ppt/tags/tag234.xml><?xml version="1.0" encoding="utf-8"?>
<p:tagLst xmlns:a="http://schemas.openxmlformats.org/drawingml/2006/main" xmlns:r="http://schemas.openxmlformats.org/officeDocument/2006/relationships" xmlns:p="http://schemas.openxmlformats.org/presentationml/2006/main">
  <p:tag name="DVSHAPEID" val="9qNMghY6Gkz9v4etwZT6pU"/>
</p:tagLst>
</file>

<file path=ppt/tags/tag235.xml><?xml version="1.0" encoding="utf-8"?>
<p:tagLst xmlns:a="http://schemas.openxmlformats.org/drawingml/2006/main" xmlns:r="http://schemas.openxmlformats.org/officeDocument/2006/relationships" xmlns:p="http://schemas.openxmlformats.org/presentationml/2006/main">
  <p:tag name="DVSHAPEID" val="wXxr1GXOa9OiYhLrFFOlZB"/>
</p:tagLst>
</file>

<file path=ppt/tags/tag236.xml><?xml version="1.0" encoding="utf-8"?>
<p:tagLst xmlns:a="http://schemas.openxmlformats.org/drawingml/2006/main" xmlns:r="http://schemas.openxmlformats.org/officeDocument/2006/relationships" xmlns:p="http://schemas.openxmlformats.org/presentationml/2006/main">
  <p:tag name="DVSHAPEID" val="e5GQJzhIjkpfTQePgi8Rap"/>
</p:tagLst>
</file>

<file path=ppt/tags/tag237.xml><?xml version="1.0" encoding="utf-8"?>
<p:tagLst xmlns:a="http://schemas.openxmlformats.org/drawingml/2006/main" xmlns:r="http://schemas.openxmlformats.org/officeDocument/2006/relationships" xmlns:p="http://schemas.openxmlformats.org/presentationml/2006/main">
  <p:tag name="DVSHAPEID" val="lc6WI5jdi4VVIrKaWoxrQt"/>
</p:tagLst>
</file>

<file path=ppt/tags/tag238.xml><?xml version="1.0" encoding="utf-8"?>
<p:tagLst xmlns:a="http://schemas.openxmlformats.org/drawingml/2006/main" xmlns:r="http://schemas.openxmlformats.org/officeDocument/2006/relationships" xmlns:p="http://schemas.openxmlformats.org/presentationml/2006/main">
  <p:tag name="DVSHAPEID" val="TIoUcPowd7rOKtJMQbo52l"/>
</p:tagLst>
</file>

<file path=ppt/tags/tag239.xml><?xml version="1.0" encoding="utf-8"?>
<p:tagLst xmlns:a="http://schemas.openxmlformats.org/drawingml/2006/main" xmlns:r="http://schemas.openxmlformats.org/officeDocument/2006/relationships" xmlns:p="http://schemas.openxmlformats.org/presentationml/2006/main">
  <p:tag name="DVSHAPEID" val="kX7N55lJkIzRjnxNSuPMQN"/>
</p:tagLst>
</file>

<file path=ppt/tags/tag24.xml><?xml version="1.0" encoding="utf-8"?>
<p:tagLst xmlns:a="http://schemas.openxmlformats.org/drawingml/2006/main" xmlns:r="http://schemas.openxmlformats.org/officeDocument/2006/relationships" xmlns:p="http://schemas.openxmlformats.org/presentationml/2006/main">
  <p:tag name="DVSHAPEID" val="PlaZR1bsNfBJoieGcBowNU"/>
</p:tagLst>
</file>

<file path=ppt/tags/tag240.xml><?xml version="1.0" encoding="utf-8"?>
<p:tagLst xmlns:a="http://schemas.openxmlformats.org/drawingml/2006/main" xmlns:r="http://schemas.openxmlformats.org/officeDocument/2006/relationships" xmlns:p="http://schemas.openxmlformats.org/presentationml/2006/main">
  <p:tag name="DVSHAPEID" val="uUGgqaxl2KrxorNpKiatNI"/>
</p:tagLst>
</file>

<file path=ppt/tags/tag241.xml><?xml version="1.0" encoding="utf-8"?>
<p:tagLst xmlns:a="http://schemas.openxmlformats.org/drawingml/2006/main" xmlns:r="http://schemas.openxmlformats.org/officeDocument/2006/relationships" xmlns:p="http://schemas.openxmlformats.org/presentationml/2006/main">
  <p:tag name="DVSHAPEID" val="fTame3jUggvwtd6OEbbYGP"/>
</p:tagLst>
</file>

<file path=ppt/tags/tag242.xml><?xml version="1.0" encoding="utf-8"?>
<p:tagLst xmlns:a="http://schemas.openxmlformats.org/drawingml/2006/main" xmlns:r="http://schemas.openxmlformats.org/officeDocument/2006/relationships" xmlns:p="http://schemas.openxmlformats.org/presentationml/2006/main">
  <p:tag name="DVSHAPEID" val="pMY60tJwBm0LFN64Vu27ub"/>
</p:tagLst>
</file>

<file path=ppt/tags/tag24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4.xml><?xml version="1.0" encoding="utf-8"?>
<p:tagLst xmlns:a="http://schemas.openxmlformats.org/drawingml/2006/main" xmlns:r="http://schemas.openxmlformats.org/officeDocument/2006/relationships" xmlns:p="http://schemas.openxmlformats.org/presentationml/2006/main">
  <p:tag name="DVSECTIONID" val="im4HtvgfP3hKr1QU6iSAS7"/>
</p:tagLst>
</file>

<file path=ppt/tags/tag245.xml><?xml version="1.0" encoding="utf-8"?>
<p:tagLst xmlns:a="http://schemas.openxmlformats.org/drawingml/2006/main" xmlns:r="http://schemas.openxmlformats.org/officeDocument/2006/relationships" xmlns:p="http://schemas.openxmlformats.org/presentationml/2006/main">
  <p:tag name="DVSHAPEID" val="9MmNNqhpQR9HLaUBzTrndh"/>
</p:tagLst>
</file>

<file path=ppt/tags/tag246.xml><?xml version="1.0" encoding="utf-8"?>
<p:tagLst xmlns:a="http://schemas.openxmlformats.org/drawingml/2006/main" xmlns:r="http://schemas.openxmlformats.org/officeDocument/2006/relationships" xmlns:p="http://schemas.openxmlformats.org/presentationml/2006/main">
  <p:tag name="DVSHAPEID" val="RcUZzmRStKCdoLzF8ojOQP"/>
</p:tagLst>
</file>

<file path=ppt/tags/tag247.xml><?xml version="1.0" encoding="utf-8"?>
<p:tagLst xmlns:a="http://schemas.openxmlformats.org/drawingml/2006/main" xmlns:r="http://schemas.openxmlformats.org/officeDocument/2006/relationships" xmlns:p="http://schemas.openxmlformats.org/presentationml/2006/main">
  <p:tag name="DVSHAPEID" val="DwQpMkxogSqIt6keNY1AMc"/>
</p:tagLst>
</file>

<file path=ppt/tags/tag24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9.xml><?xml version="1.0" encoding="utf-8"?>
<p:tagLst xmlns:a="http://schemas.openxmlformats.org/drawingml/2006/main" xmlns:r="http://schemas.openxmlformats.org/officeDocument/2006/relationships" xmlns:p="http://schemas.openxmlformats.org/presentationml/2006/main">
  <p:tag name="DVSECTIONID" val="tI5FSURzgdMEUJ6DnBvhKp"/>
</p:tagLst>
</file>

<file path=ppt/tags/tag25.xml><?xml version="1.0" encoding="utf-8"?>
<p:tagLst xmlns:a="http://schemas.openxmlformats.org/drawingml/2006/main" xmlns:r="http://schemas.openxmlformats.org/officeDocument/2006/relationships" xmlns:p="http://schemas.openxmlformats.org/presentationml/2006/main">
  <p:tag name="DVSHAPEID" val="jfimYcDuJOyvYeAUhR4PW4"/>
</p:tagLst>
</file>

<file path=ppt/tags/tag250.xml><?xml version="1.0" encoding="utf-8"?>
<p:tagLst xmlns:a="http://schemas.openxmlformats.org/drawingml/2006/main" xmlns:r="http://schemas.openxmlformats.org/officeDocument/2006/relationships" xmlns:p="http://schemas.openxmlformats.org/presentationml/2006/main">
  <p:tag name="DVSHAPEID" val="BlTe9Kf1Fw0q4YjgQ9rLTJ"/>
</p:tagLst>
</file>

<file path=ppt/tags/tag251.xml><?xml version="1.0" encoding="utf-8"?>
<p:tagLst xmlns:a="http://schemas.openxmlformats.org/drawingml/2006/main" xmlns:r="http://schemas.openxmlformats.org/officeDocument/2006/relationships" xmlns:p="http://schemas.openxmlformats.org/presentationml/2006/main">
  <p:tag name="DVSHAPEID" val="rac4VaQB564TfJCeeceX2K"/>
</p:tagLst>
</file>

<file path=ppt/tags/tag252.xml><?xml version="1.0" encoding="utf-8"?>
<p:tagLst xmlns:a="http://schemas.openxmlformats.org/drawingml/2006/main" xmlns:r="http://schemas.openxmlformats.org/officeDocument/2006/relationships" xmlns:p="http://schemas.openxmlformats.org/presentationml/2006/main">
  <p:tag name="DVSHAPEID" val="enPTc9m9MZjn60BIeXpZOI"/>
</p:tagLst>
</file>

<file path=ppt/tags/tag253.xml><?xml version="1.0" encoding="utf-8"?>
<p:tagLst xmlns:a="http://schemas.openxmlformats.org/drawingml/2006/main" xmlns:r="http://schemas.openxmlformats.org/officeDocument/2006/relationships" xmlns:p="http://schemas.openxmlformats.org/presentationml/2006/main">
  <p:tag name="DVSHAPEID" val="5zzNpgP05IQz3W80u3TJDy"/>
</p:tagLst>
</file>

<file path=ppt/tags/tag25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5.xml><?xml version="1.0" encoding="utf-8"?>
<p:tagLst xmlns:a="http://schemas.openxmlformats.org/drawingml/2006/main" xmlns:r="http://schemas.openxmlformats.org/officeDocument/2006/relationships" xmlns:p="http://schemas.openxmlformats.org/presentationml/2006/main">
  <p:tag name="DVSECTIONID" val="Xk6AJJhkPFD0aj1w4bnYkF"/>
</p:tagLst>
</file>

<file path=ppt/tags/tag256.xml><?xml version="1.0" encoding="utf-8"?>
<p:tagLst xmlns:a="http://schemas.openxmlformats.org/drawingml/2006/main" xmlns:r="http://schemas.openxmlformats.org/officeDocument/2006/relationships" xmlns:p="http://schemas.openxmlformats.org/presentationml/2006/main">
  <p:tag name="DVSHAPEID" val="Pcm3Y1vAiEuni7L5Ge86q2"/>
</p:tagLst>
</file>

<file path=ppt/tags/tag257.xml><?xml version="1.0" encoding="utf-8"?>
<p:tagLst xmlns:a="http://schemas.openxmlformats.org/drawingml/2006/main" xmlns:r="http://schemas.openxmlformats.org/officeDocument/2006/relationships" xmlns:p="http://schemas.openxmlformats.org/presentationml/2006/main">
  <p:tag name="DVSHAPEID" val="pWJ8NLmYNy53pRERK2HhVb"/>
</p:tagLst>
</file>

<file path=ppt/tags/tag258.xml><?xml version="1.0" encoding="utf-8"?>
<p:tagLst xmlns:a="http://schemas.openxmlformats.org/drawingml/2006/main" xmlns:r="http://schemas.openxmlformats.org/officeDocument/2006/relationships" xmlns:p="http://schemas.openxmlformats.org/presentationml/2006/main">
  <p:tag name="DVSECTIONID" val="gJPK1AYaTtCZ5WwRo0QWKM"/>
</p:tagLst>
</file>

<file path=ppt/tags/tag259.xml><?xml version="1.0" encoding="utf-8"?>
<p:tagLst xmlns:a="http://schemas.openxmlformats.org/drawingml/2006/main" xmlns:r="http://schemas.openxmlformats.org/officeDocument/2006/relationships" xmlns:p="http://schemas.openxmlformats.org/presentationml/2006/main">
  <p:tag name="DVSHAPEID" val="QMZTbjGQJHjyoQGoxm4hu2"/>
</p:tagLst>
</file>

<file path=ppt/tags/tag26.xml><?xml version="1.0" encoding="utf-8"?>
<p:tagLst xmlns:a="http://schemas.openxmlformats.org/drawingml/2006/main" xmlns:r="http://schemas.openxmlformats.org/officeDocument/2006/relationships" xmlns:p="http://schemas.openxmlformats.org/presentationml/2006/main">
  <p:tag name="DVSECTIONID" val="SsgDT6Mjp4S94GbmwejbIK"/>
</p:tagLst>
</file>

<file path=ppt/tags/tag260.xml><?xml version="1.0" encoding="utf-8"?>
<p:tagLst xmlns:a="http://schemas.openxmlformats.org/drawingml/2006/main" xmlns:r="http://schemas.openxmlformats.org/officeDocument/2006/relationships" xmlns:p="http://schemas.openxmlformats.org/presentationml/2006/main">
  <p:tag name="DVSHAPEID" val="A7m0VVAWeENbpE3F1P9ofv"/>
</p:tagLst>
</file>

<file path=ppt/tags/tag261.xml><?xml version="1.0" encoding="utf-8"?>
<p:tagLst xmlns:a="http://schemas.openxmlformats.org/drawingml/2006/main" xmlns:r="http://schemas.openxmlformats.org/officeDocument/2006/relationships" xmlns:p="http://schemas.openxmlformats.org/presentationml/2006/main">
  <p:tag name="DVSHAPEID" val="EBsb8Qro8s3LIUUBHQdzaq"/>
</p:tagLst>
</file>

<file path=ppt/tags/tag262.xml><?xml version="1.0" encoding="utf-8"?>
<p:tagLst xmlns:a="http://schemas.openxmlformats.org/drawingml/2006/main" xmlns:r="http://schemas.openxmlformats.org/officeDocument/2006/relationships" xmlns:p="http://schemas.openxmlformats.org/presentationml/2006/main">
  <p:tag name="DVSHAPEID" val="06aFjOuGyLOfzPA8JuNJXk"/>
</p:tagLst>
</file>

<file path=ppt/tags/tag263.xml><?xml version="1.0" encoding="utf-8"?>
<p:tagLst xmlns:a="http://schemas.openxmlformats.org/drawingml/2006/main" xmlns:r="http://schemas.openxmlformats.org/officeDocument/2006/relationships" xmlns:p="http://schemas.openxmlformats.org/presentationml/2006/main">
  <p:tag name="DVSHAPEID" val="1W8WFFRougldBl1swDUrUi"/>
</p:tagLst>
</file>

<file path=ppt/tags/tag264.xml><?xml version="1.0" encoding="utf-8"?>
<p:tagLst xmlns:a="http://schemas.openxmlformats.org/drawingml/2006/main" xmlns:r="http://schemas.openxmlformats.org/officeDocument/2006/relationships" xmlns:p="http://schemas.openxmlformats.org/presentationml/2006/main">
  <p:tag name="DVSHAPEID" val="Wtl41y6IMrtG4ewn8POagx"/>
</p:tagLst>
</file>

<file path=ppt/tags/tag265.xml><?xml version="1.0" encoding="utf-8"?>
<p:tagLst xmlns:a="http://schemas.openxmlformats.org/drawingml/2006/main" xmlns:r="http://schemas.openxmlformats.org/officeDocument/2006/relationships" xmlns:p="http://schemas.openxmlformats.org/presentationml/2006/main">
  <p:tag name="DVSHAPEID" val="Umde7gX9OvqJZFBADjhLtU"/>
</p:tagLst>
</file>

<file path=ppt/tags/tag266.xml><?xml version="1.0" encoding="utf-8"?>
<p:tagLst xmlns:a="http://schemas.openxmlformats.org/drawingml/2006/main" xmlns:r="http://schemas.openxmlformats.org/officeDocument/2006/relationships" xmlns:p="http://schemas.openxmlformats.org/presentationml/2006/main">
  <p:tag name="DVSHAPEID" val="KVgMW9u5CJ1pyZRMqPLCCX"/>
</p:tagLst>
</file>

<file path=ppt/tags/tag267.xml><?xml version="1.0" encoding="utf-8"?>
<p:tagLst xmlns:a="http://schemas.openxmlformats.org/drawingml/2006/main" xmlns:r="http://schemas.openxmlformats.org/officeDocument/2006/relationships" xmlns:p="http://schemas.openxmlformats.org/presentationml/2006/main">
  <p:tag name="DVSHAPEID" val="gleQMxbvSv30CiXkkOFJTG"/>
</p:tagLst>
</file>

<file path=ppt/tags/tag268.xml><?xml version="1.0" encoding="utf-8"?>
<p:tagLst xmlns:a="http://schemas.openxmlformats.org/drawingml/2006/main" xmlns:r="http://schemas.openxmlformats.org/officeDocument/2006/relationships" xmlns:p="http://schemas.openxmlformats.org/presentationml/2006/main">
  <p:tag name="DVSHAPEID" val="IA7CJQTs0RhMFVx6nWT7Qv"/>
</p:tagLst>
</file>

<file path=ppt/tags/tag269.xml><?xml version="1.0" encoding="utf-8"?>
<p:tagLst xmlns:a="http://schemas.openxmlformats.org/drawingml/2006/main" xmlns:r="http://schemas.openxmlformats.org/officeDocument/2006/relationships" xmlns:p="http://schemas.openxmlformats.org/presentationml/2006/main">
  <p:tag name="DVSHAPEID" val="lxmyP5vWXS4zCEIaOkCqvc"/>
</p:tagLst>
</file>

<file path=ppt/tags/tag27.xml><?xml version="1.0" encoding="utf-8"?>
<p:tagLst xmlns:a="http://schemas.openxmlformats.org/drawingml/2006/main" xmlns:r="http://schemas.openxmlformats.org/officeDocument/2006/relationships" xmlns:p="http://schemas.openxmlformats.org/presentationml/2006/main">
  <p:tag name="DVSHAPEID" val="Lc6zHssMq2UPFjig2yDVem"/>
</p:tagLst>
</file>

<file path=ppt/tags/tag270.xml><?xml version="1.0" encoding="utf-8"?>
<p:tagLst xmlns:a="http://schemas.openxmlformats.org/drawingml/2006/main" xmlns:r="http://schemas.openxmlformats.org/officeDocument/2006/relationships" xmlns:p="http://schemas.openxmlformats.org/presentationml/2006/main">
  <p:tag name="DVSHAPEID" val="IPD1MdrIQLPceAfb1NW3To"/>
</p:tagLst>
</file>

<file path=ppt/tags/tag271.xml><?xml version="1.0" encoding="utf-8"?>
<p:tagLst xmlns:a="http://schemas.openxmlformats.org/drawingml/2006/main" xmlns:r="http://schemas.openxmlformats.org/officeDocument/2006/relationships" xmlns:p="http://schemas.openxmlformats.org/presentationml/2006/main">
  <p:tag name="DVSHAPEID" val="I5iTnd8yvq08OxVNihve2i"/>
</p:tagLst>
</file>

<file path=ppt/tags/tag272.xml><?xml version="1.0" encoding="utf-8"?>
<p:tagLst xmlns:a="http://schemas.openxmlformats.org/drawingml/2006/main" xmlns:r="http://schemas.openxmlformats.org/officeDocument/2006/relationships" xmlns:p="http://schemas.openxmlformats.org/presentationml/2006/main">
  <p:tag name="DVSHAPEID" val="Kqq8UDjOtrij6xITQezhgp"/>
</p:tagLst>
</file>

<file path=ppt/tags/tag273.xml><?xml version="1.0" encoding="utf-8"?>
<p:tagLst xmlns:a="http://schemas.openxmlformats.org/drawingml/2006/main" xmlns:r="http://schemas.openxmlformats.org/officeDocument/2006/relationships" xmlns:p="http://schemas.openxmlformats.org/presentationml/2006/main">
  <p:tag name="DVSHAPEID" val="c5LHgduFyEmqlSsfivfGWy"/>
</p:tagLst>
</file>

<file path=ppt/tags/tag274.xml><?xml version="1.0" encoding="utf-8"?>
<p:tagLst xmlns:a="http://schemas.openxmlformats.org/drawingml/2006/main" xmlns:r="http://schemas.openxmlformats.org/officeDocument/2006/relationships" xmlns:p="http://schemas.openxmlformats.org/presentationml/2006/main">
  <p:tag name="DVSHAPEID" val="Quqn4orgEL1kekndn5jOTD"/>
</p:tagLst>
</file>

<file path=ppt/tags/tag275.xml><?xml version="1.0" encoding="utf-8"?>
<p:tagLst xmlns:a="http://schemas.openxmlformats.org/drawingml/2006/main" xmlns:r="http://schemas.openxmlformats.org/officeDocument/2006/relationships" xmlns:p="http://schemas.openxmlformats.org/presentationml/2006/main">
  <p:tag name="DVSHAPEID" val="XGcQrAW41zsDfghS86ehZA"/>
</p:tagLst>
</file>

<file path=ppt/tags/tag276.xml><?xml version="1.0" encoding="utf-8"?>
<p:tagLst xmlns:a="http://schemas.openxmlformats.org/drawingml/2006/main" xmlns:r="http://schemas.openxmlformats.org/officeDocument/2006/relationships" xmlns:p="http://schemas.openxmlformats.org/presentationml/2006/main">
  <p:tag name="DVSHAPEID" val="o0E8R489m8EcxJbeXQkAJr"/>
</p:tagLst>
</file>

<file path=ppt/tags/tag277.xml><?xml version="1.0" encoding="utf-8"?>
<p:tagLst xmlns:a="http://schemas.openxmlformats.org/drawingml/2006/main" xmlns:r="http://schemas.openxmlformats.org/officeDocument/2006/relationships" xmlns:p="http://schemas.openxmlformats.org/presentationml/2006/main">
  <p:tag name="DVSHAPEID" val="RA56WuXdzCDmibbjJRVSdk"/>
</p:tagLst>
</file>

<file path=ppt/tags/tag278.xml><?xml version="1.0" encoding="utf-8"?>
<p:tagLst xmlns:a="http://schemas.openxmlformats.org/drawingml/2006/main" xmlns:r="http://schemas.openxmlformats.org/officeDocument/2006/relationships" xmlns:p="http://schemas.openxmlformats.org/presentationml/2006/main">
  <p:tag name="DVSHAPEID" val="Y3JxHT8oXpRW942K8Ec8y2"/>
</p:tagLst>
</file>

<file path=ppt/tags/tag279.xml><?xml version="1.0" encoding="utf-8"?>
<p:tagLst xmlns:a="http://schemas.openxmlformats.org/drawingml/2006/main" xmlns:r="http://schemas.openxmlformats.org/officeDocument/2006/relationships" xmlns:p="http://schemas.openxmlformats.org/presentationml/2006/main">
  <p:tag name="DVSHAPEID" val="yarZ3E7sERewB2noM35bEe"/>
</p:tagLst>
</file>

<file path=ppt/tags/tag2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80.xml><?xml version="1.0" encoding="utf-8"?>
<p:tagLst xmlns:a="http://schemas.openxmlformats.org/drawingml/2006/main" xmlns:r="http://schemas.openxmlformats.org/officeDocument/2006/relationships" xmlns:p="http://schemas.openxmlformats.org/presentationml/2006/main">
  <p:tag name="DVSHAPEID" val="vm26gYIhF4MVuz6IQuguKZ"/>
</p:tagLst>
</file>

<file path=ppt/tags/tag281.xml><?xml version="1.0" encoding="utf-8"?>
<p:tagLst xmlns:a="http://schemas.openxmlformats.org/drawingml/2006/main" xmlns:r="http://schemas.openxmlformats.org/officeDocument/2006/relationships" xmlns:p="http://schemas.openxmlformats.org/presentationml/2006/main">
  <p:tag name="DVSHAPEID" val="HCs0nKR93mnjE4XWo8Jmb9"/>
</p:tagLst>
</file>

<file path=ppt/tags/tag282.xml><?xml version="1.0" encoding="utf-8"?>
<p:tagLst xmlns:a="http://schemas.openxmlformats.org/drawingml/2006/main" xmlns:r="http://schemas.openxmlformats.org/officeDocument/2006/relationships" xmlns:p="http://schemas.openxmlformats.org/presentationml/2006/main">
  <p:tag name="DVSHAPEID" val="KFxOi4dBUatvEqEfAYpw1p"/>
</p:tagLst>
</file>

<file path=ppt/tags/tag283.xml><?xml version="1.0" encoding="utf-8"?>
<p:tagLst xmlns:a="http://schemas.openxmlformats.org/drawingml/2006/main" xmlns:r="http://schemas.openxmlformats.org/officeDocument/2006/relationships" xmlns:p="http://schemas.openxmlformats.org/presentationml/2006/main">
  <p:tag name="DVSHAPEID" val="xaU1KT68KnOxRMszrNWsrd"/>
</p:tagLst>
</file>

<file path=ppt/tags/tag284.xml><?xml version="1.0" encoding="utf-8"?>
<p:tagLst xmlns:a="http://schemas.openxmlformats.org/drawingml/2006/main" xmlns:r="http://schemas.openxmlformats.org/officeDocument/2006/relationships" xmlns:p="http://schemas.openxmlformats.org/presentationml/2006/main">
  <p:tag name="DVSHAPEID" val="Q8qxi8yLXE8k7nTgjjuMp6"/>
</p:tagLst>
</file>

<file path=ppt/tags/tag285.xml><?xml version="1.0" encoding="utf-8"?>
<p:tagLst xmlns:a="http://schemas.openxmlformats.org/drawingml/2006/main" xmlns:r="http://schemas.openxmlformats.org/officeDocument/2006/relationships" xmlns:p="http://schemas.openxmlformats.org/presentationml/2006/main">
  <p:tag name="DVSHAPEID" val="H6yRM1wCAzXkkMBdBXzZq9"/>
</p:tagLst>
</file>

<file path=ppt/tags/tag286.xml><?xml version="1.0" encoding="utf-8"?>
<p:tagLst xmlns:a="http://schemas.openxmlformats.org/drawingml/2006/main" xmlns:r="http://schemas.openxmlformats.org/officeDocument/2006/relationships" xmlns:p="http://schemas.openxmlformats.org/presentationml/2006/main">
  <p:tag name="DVSHAPEID" val="pwF5FbtCXFNKqkYrlwek4z"/>
</p:tagLst>
</file>

<file path=ppt/tags/tag287.xml><?xml version="1.0" encoding="utf-8"?>
<p:tagLst xmlns:a="http://schemas.openxmlformats.org/drawingml/2006/main" xmlns:r="http://schemas.openxmlformats.org/officeDocument/2006/relationships" xmlns:p="http://schemas.openxmlformats.org/presentationml/2006/main">
  <p:tag name="DVSHAPEID" val="nN27F6IxcqFyG1cGml8XCi"/>
</p:tagLst>
</file>

<file path=ppt/tags/tag288.xml><?xml version="1.0" encoding="utf-8"?>
<p:tagLst xmlns:a="http://schemas.openxmlformats.org/drawingml/2006/main" xmlns:r="http://schemas.openxmlformats.org/officeDocument/2006/relationships" xmlns:p="http://schemas.openxmlformats.org/presentationml/2006/main">
  <p:tag name="DVSHAPEID" val="wAlhe9C3L55Q9R3xvnUqsn"/>
</p:tagLst>
</file>

<file path=ppt/tags/tag289.xml><?xml version="1.0" encoding="utf-8"?>
<p:tagLst xmlns:a="http://schemas.openxmlformats.org/drawingml/2006/main" xmlns:r="http://schemas.openxmlformats.org/officeDocument/2006/relationships" xmlns:p="http://schemas.openxmlformats.org/presentationml/2006/main">
  <p:tag name="DVSHAPEID" val="4SDWfEaSc6W4gsMoRyU9Ez"/>
</p:tagLst>
</file>

<file path=ppt/tags/tag29.xml><?xml version="1.0" encoding="utf-8"?>
<p:tagLst xmlns:a="http://schemas.openxmlformats.org/drawingml/2006/main" xmlns:r="http://schemas.openxmlformats.org/officeDocument/2006/relationships" xmlns:p="http://schemas.openxmlformats.org/presentationml/2006/main">
  <p:tag name="DVSECTIONID" val="rWD5BjxpH0vg7x4ZNX56I4"/>
</p:tagLst>
</file>

<file path=ppt/tags/tag29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1.xml><?xml version="1.0" encoding="utf-8"?>
<p:tagLst xmlns:a="http://schemas.openxmlformats.org/drawingml/2006/main" xmlns:r="http://schemas.openxmlformats.org/officeDocument/2006/relationships" xmlns:p="http://schemas.openxmlformats.org/presentationml/2006/main">
  <p:tag name="DVSECTIONID" val="mLDaQdDYhsCPFeHVwSCkDg"/>
</p:tagLst>
</file>

<file path=ppt/tags/tag292.xml><?xml version="1.0" encoding="utf-8"?>
<p:tagLst xmlns:a="http://schemas.openxmlformats.org/drawingml/2006/main" xmlns:r="http://schemas.openxmlformats.org/officeDocument/2006/relationships" xmlns:p="http://schemas.openxmlformats.org/presentationml/2006/main">
  <p:tag name="DVSHAPEID" val="JsFeIQMoQEwsDOYVqxx64k"/>
</p:tagLst>
</file>

<file path=ppt/tags/tag293.xml><?xml version="1.0" encoding="utf-8"?>
<p:tagLst xmlns:a="http://schemas.openxmlformats.org/drawingml/2006/main" xmlns:r="http://schemas.openxmlformats.org/officeDocument/2006/relationships" xmlns:p="http://schemas.openxmlformats.org/presentationml/2006/main">
  <p:tag name="DVSHAPEID" val="3NcCIRxIfHO5r9Fm0mdYq2"/>
</p:tagLst>
</file>

<file path=ppt/tags/tag294.xml><?xml version="1.0" encoding="utf-8"?>
<p:tagLst xmlns:a="http://schemas.openxmlformats.org/drawingml/2006/main" xmlns:r="http://schemas.openxmlformats.org/officeDocument/2006/relationships" xmlns:p="http://schemas.openxmlformats.org/presentationml/2006/main">
  <p:tag name="DVSHAPEID" val="ckO6IiPTsdBopR267VQ7pP"/>
</p:tagLst>
</file>

<file path=ppt/tags/tag295.xml><?xml version="1.0" encoding="utf-8"?>
<p:tagLst xmlns:a="http://schemas.openxmlformats.org/drawingml/2006/main" xmlns:r="http://schemas.openxmlformats.org/officeDocument/2006/relationships" xmlns:p="http://schemas.openxmlformats.org/presentationml/2006/main">
  <p:tag name="DVSHAPEID" val="ExmPg4wbS5U0BRNB8fTleA"/>
</p:tagLst>
</file>

<file path=ppt/tags/tag296.xml><?xml version="1.0" encoding="utf-8"?>
<p:tagLst xmlns:a="http://schemas.openxmlformats.org/drawingml/2006/main" xmlns:r="http://schemas.openxmlformats.org/officeDocument/2006/relationships" xmlns:p="http://schemas.openxmlformats.org/presentationml/2006/main">
  <p:tag name="DVSHAPEID" val="t3JOjUeh7iCnFgKS2Lmgkv"/>
</p:tagLst>
</file>

<file path=ppt/tags/tag297.xml><?xml version="1.0" encoding="utf-8"?>
<p:tagLst xmlns:a="http://schemas.openxmlformats.org/drawingml/2006/main" xmlns:r="http://schemas.openxmlformats.org/officeDocument/2006/relationships" xmlns:p="http://schemas.openxmlformats.org/presentationml/2006/main">
  <p:tag name="DVSHAPEID" val="uofbivNAe3A34j6rKBXBXB"/>
</p:tagLst>
</file>

<file path=ppt/tags/tag298.xml><?xml version="1.0" encoding="utf-8"?>
<p:tagLst xmlns:a="http://schemas.openxmlformats.org/drawingml/2006/main" xmlns:r="http://schemas.openxmlformats.org/officeDocument/2006/relationships" xmlns:p="http://schemas.openxmlformats.org/presentationml/2006/main">
  <p:tag name="DVSHAPEID" val="N6KLTBZe6qwOrzkqsD6eEx"/>
</p:tagLst>
</file>

<file path=ppt/tags/tag299.xml><?xml version="1.0" encoding="utf-8"?>
<p:tagLst xmlns:a="http://schemas.openxmlformats.org/drawingml/2006/main" xmlns:r="http://schemas.openxmlformats.org/officeDocument/2006/relationships" xmlns:p="http://schemas.openxmlformats.org/presentationml/2006/main">
  <p:tag name="DVSHAPEID" val="pFkw9Q4W9YvaO5G1HpK4C7"/>
</p:tagLst>
</file>

<file path=ppt/tags/tag3.xml><?xml version="1.0" encoding="utf-8"?>
<p:tagLst xmlns:a="http://schemas.openxmlformats.org/drawingml/2006/main" xmlns:r="http://schemas.openxmlformats.org/officeDocument/2006/relationships" xmlns:p="http://schemas.openxmlformats.org/presentationml/2006/main">
  <p:tag name="DVSHAPEID" val="xtmqg0ThRwrIsuIIO8SoTk"/>
</p:tagLst>
</file>

<file path=ppt/tags/tag30.xml><?xml version="1.0" encoding="utf-8"?>
<p:tagLst xmlns:a="http://schemas.openxmlformats.org/drawingml/2006/main" xmlns:r="http://schemas.openxmlformats.org/officeDocument/2006/relationships" xmlns:p="http://schemas.openxmlformats.org/presentationml/2006/main">
  <p:tag name="DVSHAPEID" val="Hh8eOi2abJXMtDTcS0Ipbb"/>
</p:tagLst>
</file>

<file path=ppt/tags/tag300.xml><?xml version="1.0" encoding="utf-8"?>
<p:tagLst xmlns:a="http://schemas.openxmlformats.org/drawingml/2006/main" xmlns:r="http://schemas.openxmlformats.org/officeDocument/2006/relationships" xmlns:p="http://schemas.openxmlformats.org/presentationml/2006/main">
  <p:tag name="DVSHAPEID" val="mcAprd4KZPYgH4rms9aahy"/>
</p:tagLst>
</file>

<file path=ppt/tags/tag301.xml><?xml version="1.0" encoding="utf-8"?>
<p:tagLst xmlns:a="http://schemas.openxmlformats.org/drawingml/2006/main" xmlns:r="http://schemas.openxmlformats.org/officeDocument/2006/relationships" xmlns:p="http://schemas.openxmlformats.org/presentationml/2006/main">
  <p:tag name="DVSHAPEID" val="jgLfJrWHuzUij7WJpQRpYF"/>
</p:tagLst>
</file>

<file path=ppt/tags/tag302.xml><?xml version="1.0" encoding="utf-8"?>
<p:tagLst xmlns:a="http://schemas.openxmlformats.org/drawingml/2006/main" xmlns:r="http://schemas.openxmlformats.org/officeDocument/2006/relationships" xmlns:p="http://schemas.openxmlformats.org/presentationml/2006/main">
  <p:tag name="DVSHAPEID" val="cxnCAkWBUsPOTjEbtDNilo"/>
</p:tagLst>
</file>

<file path=ppt/tags/tag30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04.xml><?xml version="1.0" encoding="utf-8"?>
<p:tagLst xmlns:a="http://schemas.openxmlformats.org/drawingml/2006/main" xmlns:r="http://schemas.openxmlformats.org/officeDocument/2006/relationships" xmlns:p="http://schemas.openxmlformats.org/presentationml/2006/main">
  <p:tag name="DVSECTIONID" val="2nLroqE7g8oOi5EdhUIm1t"/>
</p:tagLst>
</file>

<file path=ppt/tags/tag305.xml><?xml version="1.0" encoding="utf-8"?>
<p:tagLst xmlns:a="http://schemas.openxmlformats.org/drawingml/2006/main" xmlns:r="http://schemas.openxmlformats.org/officeDocument/2006/relationships" xmlns:p="http://schemas.openxmlformats.org/presentationml/2006/main">
  <p:tag name="DVSHAPEID" val="bgiKHSOdNcbGmqEvwbXC84"/>
</p:tagLst>
</file>

<file path=ppt/tags/tag306.xml><?xml version="1.0" encoding="utf-8"?>
<p:tagLst xmlns:a="http://schemas.openxmlformats.org/drawingml/2006/main" xmlns:r="http://schemas.openxmlformats.org/officeDocument/2006/relationships" xmlns:p="http://schemas.openxmlformats.org/presentationml/2006/main">
  <p:tag name="DVSHAPEID" val="MBhHgfhYhjoGX0GbNMVdtl"/>
</p:tagLst>
</file>

<file path=ppt/tags/tag307.xml><?xml version="1.0" encoding="utf-8"?>
<p:tagLst xmlns:a="http://schemas.openxmlformats.org/drawingml/2006/main" xmlns:r="http://schemas.openxmlformats.org/officeDocument/2006/relationships" xmlns:p="http://schemas.openxmlformats.org/presentationml/2006/main">
  <p:tag name="DVSECTIONID" val="16wF94LOB3lVoKqgG1Sk9v"/>
</p:tagLst>
</file>

<file path=ppt/tags/tag308.xml><?xml version="1.0" encoding="utf-8"?>
<p:tagLst xmlns:a="http://schemas.openxmlformats.org/drawingml/2006/main" xmlns:r="http://schemas.openxmlformats.org/officeDocument/2006/relationships" xmlns:p="http://schemas.openxmlformats.org/presentationml/2006/main">
  <p:tag name="DVSHAPEID" val="KuflhMZdAP1Pz6PsJDPMEH"/>
</p:tagLst>
</file>

<file path=ppt/tags/tag309.xml><?xml version="1.0" encoding="utf-8"?>
<p:tagLst xmlns:a="http://schemas.openxmlformats.org/drawingml/2006/main" xmlns:r="http://schemas.openxmlformats.org/officeDocument/2006/relationships" xmlns:p="http://schemas.openxmlformats.org/presentationml/2006/main">
  <p:tag name="DVSHAPEID" val="9JByhIgPkHpagCWQ4Qp3xl"/>
</p:tagLst>
</file>

<file path=ppt/tags/tag31.xml><?xml version="1.0" encoding="utf-8"?>
<p:tagLst xmlns:a="http://schemas.openxmlformats.org/drawingml/2006/main" xmlns:r="http://schemas.openxmlformats.org/officeDocument/2006/relationships" xmlns:p="http://schemas.openxmlformats.org/presentationml/2006/main">
  <p:tag name="DVSHAPEID" val="0TVmk6Dp0jp2rEpDrMeZQb"/>
</p:tagLst>
</file>

<file path=ppt/tags/tag310.xml><?xml version="1.0" encoding="utf-8"?>
<p:tagLst xmlns:a="http://schemas.openxmlformats.org/drawingml/2006/main" xmlns:r="http://schemas.openxmlformats.org/officeDocument/2006/relationships" xmlns:p="http://schemas.openxmlformats.org/presentationml/2006/main">
  <p:tag name="DVSHAPEID" val="qrmT3xGQr5doCK1LAglmZI"/>
</p:tagLst>
</file>

<file path=ppt/tags/tag31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12.xml><?xml version="1.0" encoding="utf-8"?>
<p:tagLst xmlns:a="http://schemas.openxmlformats.org/drawingml/2006/main" xmlns:r="http://schemas.openxmlformats.org/officeDocument/2006/relationships" xmlns:p="http://schemas.openxmlformats.org/presentationml/2006/main">
  <p:tag name="DVSECTIONID" val="dazjHDFcSKMeQkmG6gSVry"/>
</p:tagLst>
</file>

<file path=ppt/tags/tag313.xml><?xml version="1.0" encoding="utf-8"?>
<p:tagLst xmlns:a="http://schemas.openxmlformats.org/drawingml/2006/main" xmlns:r="http://schemas.openxmlformats.org/officeDocument/2006/relationships" xmlns:p="http://schemas.openxmlformats.org/presentationml/2006/main">
  <p:tag name="DVSHAPEID" val="WR0bOif8HbmINCRJCcjNh6"/>
</p:tagLst>
</file>

<file path=ppt/tags/tag314.xml><?xml version="1.0" encoding="utf-8"?>
<p:tagLst xmlns:a="http://schemas.openxmlformats.org/drawingml/2006/main" xmlns:r="http://schemas.openxmlformats.org/officeDocument/2006/relationships" xmlns:p="http://schemas.openxmlformats.org/presentationml/2006/main">
  <p:tag name="DVSHAPEID" val="ENrSAcCCcvsjNajIEeoEpz"/>
</p:tagLst>
</file>

<file path=ppt/tags/tag315.xml><?xml version="1.0" encoding="utf-8"?>
<p:tagLst xmlns:a="http://schemas.openxmlformats.org/drawingml/2006/main" xmlns:r="http://schemas.openxmlformats.org/officeDocument/2006/relationships" xmlns:p="http://schemas.openxmlformats.org/presentationml/2006/main">
  <p:tag name="DVSHAPEID" val="Zt6r17eR0HudUJ0ue4UylY"/>
</p:tagLst>
</file>

<file path=ppt/tags/tag316.xml><?xml version="1.0" encoding="utf-8"?>
<p:tagLst xmlns:a="http://schemas.openxmlformats.org/drawingml/2006/main" xmlns:r="http://schemas.openxmlformats.org/officeDocument/2006/relationships" xmlns:p="http://schemas.openxmlformats.org/presentationml/2006/main">
  <p:tag name="DVSHAPEID" val="HALTLJhkisuLp7z45LVVqF"/>
</p:tagLst>
</file>

<file path=ppt/tags/tag317.xml><?xml version="1.0" encoding="utf-8"?>
<p:tagLst xmlns:a="http://schemas.openxmlformats.org/drawingml/2006/main" xmlns:r="http://schemas.openxmlformats.org/officeDocument/2006/relationships" xmlns:p="http://schemas.openxmlformats.org/presentationml/2006/main">
  <p:tag name="DVSHAPEID" val="yBqWMQndU670LwF7lvAFo2"/>
</p:tagLst>
</file>

<file path=ppt/tags/tag318.xml><?xml version="1.0" encoding="utf-8"?>
<p:tagLst xmlns:a="http://schemas.openxmlformats.org/drawingml/2006/main" xmlns:r="http://schemas.openxmlformats.org/officeDocument/2006/relationships" xmlns:p="http://schemas.openxmlformats.org/presentationml/2006/main">
  <p:tag name="DVSHAPEID" val="I9kTV9Z9Dqx22atPWqX4xn"/>
</p:tagLst>
</file>

<file path=ppt/tags/tag319.xml><?xml version="1.0" encoding="utf-8"?>
<p:tagLst xmlns:a="http://schemas.openxmlformats.org/drawingml/2006/main" xmlns:r="http://schemas.openxmlformats.org/officeDocument/2006/relationships" xmlns:p="http://schemas.openxmlformats.org/presentationml/2006/main">
  <p:tag name="DVSHAPEID" val="Eol3pYqpkKgvShBTVdeLsG"/>
</p:tagLst>
</file>

<file path=ppt/tags/tag32.xml><?xml version="1.0" encoding="utf-8"?>
<p:tagLst xmlns:a="http://schemas.openxmlformats.org/drawingml/2006/main" xmlns:r="http://schemas.openxmlformats.org/officeDocument/2006/relationships" xmlns:p="http://schemas.openxmlformats.org/presentationml/2006/main">
  <p:tag name="DVSHAPEID" val="kMBxRmTJNZaDpIfWbEDV4T"/>
</p:tagLst>
</file>

<file path=ppt/tags/tag32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21.xml><?xml version="1.0" encoding="utf-8"?>
<p:tagLst xmlns:a="http://schemas.openxmlformats.org/drawingml/2006/main" xmlns:r="http://schemas.openxmlformats.org/officeDocument/2006/relationships" xmlns:p="http://schemas.openxmlformats.org/presentationml/2006/main">
  <p:tag name="DVSHAPEID" val="kpszem7H2ClgHCOELEgBhO"/>
</p:tagLst>
</file>

<file path=ppt/tags/tag322.xml><?xml version="1.0" encoding="utf-8"?>
<p:tagLst xmlns:a="http://schemas.openxmlformats.org/drawingml/2006/main" xmlns:r="http://schemas.openxmlformats.org/officeDocument/2006/relationships" xmlns:p="http://schemas.openxmlformats.org/presentationml/2006/main">
  <p:tag name="DVSHAPEID" val="YYezAcnyYIr6HZHlF7dVpq"/>
</p:tagLst>
</file>

<file path=ppt/tags/tag323.xml><?xml version="1.0" encoding="utf-8"?>
<p:tagLst xmlns:a="http://schemas.openxmlformats.org/drawingml/2006/main" xmlns:r="http://schemas.openxmlformats.org/officeDocument/2006/relationships" xmlns:p="http://schemas.openxmlformats.org/presentationml/2006/main">
  <p:tag name="DVSHAPEID" val="6eeQTn3pr4EvrtlFMUktDD"/>
</p:tagLst>
</file>

<file path=ppt/tags/tag324.xml><?xml version="1.0" encoding="utf-8"?>
<p:tagLst xmlns:a="http://schemas.openxmlformats.org/drawingml/2006/main" xmlns:r="http://schemas.openxmlformats.org/officeDocument/2006/relationships" xmlns:p="http://schemas.openxmlformats.org/presentationml/2006/main">
  <p:tag name="DVSHAPEID" val="PAVOXpY8omoxS0kJjZvzhm"/>
</p:tagLst>
</file>

<file path=ppt/tags/tag325.xml><?xml version="1.0" encoding="utf-8"?>
<p:tagLst xmlns:a="http://schemas.openxmlformats.org/drawingml/2006/main" xmlns:r="http://schemas.openxmlformats.org/officeDocument/2006/relationships" xmlns:p="http://schemas.openxmlformats.org/presentationml/2006/main">
  <p:tag name="DVSHAPEID" val="oKEdOGyKWUf1qKv3Upn2p7"/>
</p:tagLst>
</file>

<file path=ppt/tags/tag326.xml><?xml version="1.0" encoding="utf-8"?>
<p:tagLst xmlns:a="http://schemas.openxmlformats.org/drawingml/2006/main" xmlns:r="http://schemas.openxmlformats.org/officeDocument/2006/relationships" xmlns:p="http://schemas.openxmlformats.org/presentationml/2006/main">
  <p:tag name="DVSHAPEID" val="GbwYVBQohiC8Ff4QWdFjF6"/>
</p:tagLst>
</file>

<file path=ppt/tags/tag327.xml><?xml version="1.0" encoding="utf-8"?>
<p:tagLst xmlns:a="http://schemas.openxmlformats.org/drawingml/2006/main" xmlns:r="http://schemas.openxmlformats.org/officeDocument/2006/relationships" xmlns:p="http://schemas.openxmlformats.org/presentationml/2006/main">
  <p:tag name="DVSHAPEID" val="JDEbaPgSERKUBR2fEUmKQH"/>
</p:tagLst>
</file>

<file path=ppt/tags/tag328.xml><?xml version="1.0" encoding="utf-8"?>
<p:tagLst xmlns:a="http://schemas.openxmlformats.org/drawingml/2006/main" xmlns:r="http://schemas.openxmlformats.org/officeDocument/2006/relationships" xmlns:p="http://schemas.openxmlformats.org/presentationml/2006/main">
  <p:tag name="DVSHAPEID" val="dTG7UQvCsDRzrSkJq17pEL"/>
</p:tagLst>
</file>

<file path=ppt/tags/tag329.xml><?xml version="1.0" encoding="utf-8"?>
<p:tagLst xmlns:a="http://schemas.openxmlformats.org/drawingml/2006/main" xmlns:r="http://schemas.openxmlformats.org/officeDocument/2006/relationships" xmlns:p="http://schemas.openxmlformats.org/presentationml/2006/main">
  <p:tag name="DVSHAPEID" val="31p9VUulDr3rvVtH2O3HGW"/>
</p:tagLst>
</file>

<file path=ppt/tags/tag33.xml><?xml version="1.0" encoding="utf-8"?>
<p:tagLst xmlns:a="http://schemas.openxmlformats.org/drawingml/2006/main" xmlns:r="http://schemas.openxmlformats.org/officeDocument/2006/relationships" xmlns:p="http://schemas.openxmlformats.org/presentationml/2006/main">
  <p:tag name="DVSECTIONID" val="XwoCHafteV4LY9kNk8Phlz"/>
</p:tagLst>
</file>

<file path=ppt/tags/tag330.xml><?xml version="1.0" encoding="utf-8"?>
<p:tagLst xmlns:a="http://schemas.openxmlformats.org/drawingml/2006/main" xmlns:r="http://schemas.openxmlformats.org/officeDocument/2006/relationships" xmlns:p="http://schemas.openxmlformats.org/presentationml/2006/main">
  <p:tag name="DVSHAPEID" val="VuVfqAzsxRU0SM5Y4NPokZ"/>
</p:tagLst>
</file>

<file path=ppt/tags/tag331.xml><?xml version="1.0" encoding="utf-8"?>
<p:tagLst xmlns:a="http://schemas.openxmlformats.org/drawingml/2006/main" xmlns:r="http://schemas.openxmlformats.org/officeDocument/2006/relationships" xmlns:p="http://schemas.openxmlformats.org/presentationml/2006/main">
  <p:tag name="DVSHAPEID" val="xVAYsU6W5iaMeYyT1ERvKN"/>
</p:tagLst>
</file>

<file path=ppt/tags/tag332.xml><?xml version="1.0" encoding="utf-8"?>
<p:tagLst xmlns:a="http://schemas.openxmlformats.org/drawingml/2006/main" xmlns:r="http://schemas.openxmlformats.org/officeDocument/2006/relationships" xmlns:p="http://schemas.openxmlformats.org/presentationml/2006/main">
  <p:tag name="DVSHAPEID" val="sTrU67CBitlWWZFr8EmBMC"/>
</p:tagLst>
</file>

<file path=ppt/tags/tag333.xml><?xml version="1.0" encoding="utf-8"?>
<p:tagLst xmlns:a="http://schemas.openxmlformats.org/drawingml/2006/main" xmlns:r="http://schemas.openxmlformats.org/officeDocument/2006/relationships" xmlns:p="http://schemas.openxmlformats.org/presentationml/2006/main">
  <p:tag name="DVSHAPEID" val="ri2yezvc880P2lmZHrP7Ww"/>
</p:tagLst>
</file>

<file path=ppt/tags/tag334.xml><?xml version="1.0" encoding="utf-8"?>
<p:tagLst xmlns:a="http://schemas.openxmlformats.org/drawingml/2006/main" xmlns:r="http://schemas.openxmlformats.org/officeDocument/2006/relationships" xmlns:p="http://schemas.openxmlformats.org/presentationml/2006/main">
  <p:tag name="DVSHAPEID" val="kk6U3QwE4bzEGqYtK24gCU"/>
</p:tagLst>
</file>

<file path=ppt/tags/tag335.xml><?xml version="1.0" encoding="utf-8"?>
<p:tagLst xmlns:a="http://schemas.openxmlformats.org/drawingml/2006/main" xmlns:r="http://schemas.openxmlformats.org/officeDocument/2006/relationships" xmlns:p="http://schemas.openxmlformats.org/presentationml/2006/main">
  <p:tag name="DVSHAPEID" val="XWc9GxxrIxXKKkIb7p3WWJ"/>
</p:tagLst>
</file>

<file path=ppt/tags/tag336.xml><?xml version="1.0" encoding="utf-8"?>
<p:tagLst xmlns:a="http://schemas.openxmlformats.org/drawingml/2006/main" xmlns:r="http://schemas.openxmlformats.org/officeDocument/2006/relationships" xmlns:p="http://schemas.openxmlformats.org/presentationml/2006/main">
  <p:tag name="DVSHAPEID" val="fYqYNRLyaCHqnaITaZ6Ds2"/>
</p:tagLst>
</file>

<file path=ppt/tags/tag337.xml><?xml version="1.0" encoding="utf-8"?>
<p:tagLst xmlns:a="http://schemas.openxmlformats.org/drawingml/2006/main" xmlns:r="http://schemas.openxmlformats.org/officeDocument/2006/relationships" xmlns:p="http://schemas.openxmlformats.org/presentationml/2006/main">
  <p:tag name="DVSHAPEID" val="GWFDKzVEcGYdHdJIKFFank"/>
</p:tagLst>
</file>

<file path=ppt/tags/tag338.xml><?xml version="1.0" encoding="utf-8"?>
<p:tagLst xmlns:a="http://schemas.openxmlformats.org/drawingml/2006/main" xmlns:r="http://schemas.openxmlformats.org/officeDocument/2006/relationships" xmlns:p="http://schemas.openxmlformats.org/presentationml/2006/main">
  <p:tag name="DVSHAPEID" val="2kWytef4Pihdhui96cDvq1"/>
</p:tagLst>
</file>

<file path=ppt/tags/tag339.xml><?xml version="1.0" encoding="utf-8"?>
<p:tagLst xmlns:a="http://schemas.openxmlformats.org/drawingml/2006/main" xmlns:r="http://schemas.openxmlformats.org/officeDocument/2006/relationships" xmlns:p="http://schemas.openxmlformats.org/presentationml/2006/main">
  <p:tag name="DVSHAPEID" val="rasu9rfrYhFmTkGc6Gp8RF"/>
</p:tagLst>
</file>

<file path=ppt/tags/tag34.xml><?xml version="1.0" encoding="utf-8"?>
<p:tagLst xmlns:a="http://schemas.openxmlformats.org/drawingml/2006/main" xmlns:r="http://schemas.openxmlformats.org/officeDocument/2006/relationships" xmlns:p="http://schemas.openxmlformats.org/presentationml/2006/main">
  <p:tag name="DVSHAPEID" val="LuzutLCuAx9ZybcJLcow55"/>
</p:tagLst>
</file>

<file path=ppt/tags/tag340.xml><?xml version="1.0" encoding="utf-8"?>
<p:tagLst xmlns:a="http://schemas.openxmlformats.org/drawingml/2006/main" xmlns:r="http://schemas.openxmlformats.org/officeDocument/2006/relationships" xmlns:p="http://schemas.openxmlformats.org/presentationml/2006/main">
  <p:tag name="DVSHAPEID" val="45FP5agzA1UPD6oLlwAeTk"/>
</p:tagLst>
</file>

<file path=ppt/tags/tag341.xml><?xml version="1.0" encoding="utf-8"?>
<p:tagLst xmlns:a="http://schemas.openxmlformats.org/drawingml/2006/main" xmlns:r="http://schemas.openxmlformats.org/officeDocument/2006/relationships" xmlns:p="http://schemas.openxmlformats.org/presentationml/2006/main">
  <p:tag name="DVSHAPEID" val="hWX6YIxl8kABlSIPubp74p"/>
</p:tagLst>
</file>

<file path=ppt/tags/tag342.xml><?xml version="1.0" encoding="utf-8"?>
<p:tagLst xmlns:a="http://schemas.openxmlformats.org/drawingml/2006/main" xmlns:r="http://schemas.openxmlformats.org/officeDocument/2006/relationships" xmlns:p="http://schemas.openxmlformats.org/presentationml/2006/main">
  <p:tag name="DVSHAPEID" val="a7QTpEnOyJxfcSJjVPw2ul"/>
</p:tagLst>
</file>

<file path=ppt/tags/tag343.xml><?xml version="1.0" encoding="utf-8"?>
<p:tagLst xmlns:a="http://schemas.openxmlformats.org/drawingml/2006/main" xmlns:r="http://schemas.openxmlformats.org/officeDocument/2006/relationships" xmlns:p="http://schemas.openxmlformats.org/presentationml/2006/main">
  <p:tag name="DVSHAPEID" val="uKvEjQdkQcVRLPg4iSYjLQ"/>
</p:tagLst>
</file>

<file path=ppt/tags/tag344.xml><?xml version="1.0" encoding="utf-8"?>
<p:tagLst xmlns:a="http://schemas.openxmlformats.org/drawingml/2006/main" xmlns:r="http://schemas.openxmlformats.org/officeDocument/2006/relationships" xmlns:p="http://schemas.openxmlformats.org/presentationml/2006/main">
  <p:tag name="DVSECTIONID" val="99U6U0VBsd4E4zPB3cBgGa"/>
</p:tagLst>
</file>

<file path=ppt/tags/tag345.xml><?xml version="1.0" encoding="utf-8"?>
<p:tagLst xmlns:a="http://schemas.openxmlformats.org/drawingml/2006/main" xmlns:r="http://schemas.openxmlformats.org/officeDocument/2006/relationships" xmlns:p="http://schemas.openxmlformats.org/presentationml/2006/main">
  <p:tag name="DVSHAPEID" val="Mt8j4PHUDb0zUdCKxHunLt"/>
</p:tagLst>
</file>

<file path=ppt/tags/tag346.xml><?xml version="1.0" encoding="utf-8"?>
<p:tagLst xmlns:a="http://schemas.openxmlformats.org/drawingml/2006/main" xmlns:r="http://schemas.openxmlformats.org/officeDocument/2006/relationships" xmlns:p="http://schemas.openxmlformats.org/presentationml/2006/main">
  <p:tag name="DVSHAPEID" val="PNZJ6ZETEpcGPZxKaxpANF"/>
</p:tagLst>
</file>

<file path=ppt/tags/tag347.xml><?xml version="1.0" encoding="utf-8"?>
<p:tagLst xmlns:a="http://schemas.openxmlformats.org/drawingml/2006/main" xmlns:r="http://schemas.openxmlformats.org/officeDocument/2006/relationships" xmlns:p="http://schemas.openxmlformats.org/presentationml/2006/main">
  <p:tag name="DVSHAPEID" val="VwlcqPOIk38Yie0ADa8b3A"/>
</p:tagLst>
</file>

<file path=ppt/tags/tag34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49.xml><?xml version="1.0" encoding="utf-8"?>
<p:tagLst xmlns:a="http://schemas.openxmlformats.org/drawingml/2006/main" xmlns:r="http://schemas.openxmlformats.org/officeDocument/2006/relationships" xmlns:p="http://schemas.openxmlformats.org/presentationml/2006/main">
  <p:tag name="DVSECTIONID" val="Hkr0zfTKM1nuRlbtyzGr9k"/>
</p:tagLst>
</file>

<file path=ppt/tags/tag35.xml><?xml version="1.0" encoding="utf-8"?>
<p:tagLst xmlns:a="http://schemas.openxmlformats.org/drawingml/2006/main" xmlns:r="http://schemas.openxmlformats.org/officeDocument/2006/relationships" xmlns:p="http://schemas.openxmlformats.org/presentationml/2006/main">
  <p:tag name="DVSHAPEID" val="ds8DSQVoOxpl5oKcEy0tX2"/>
</p:tagLst>
</file>

<file path=ppt/tags/tag350.xml><?xml version="1.0" encoding="utf-8"?>
<p:tagLst xmlns:a="http://schemas.openxmlformats.org/drawingml/2006/main" xmlns:r="http://schemas.openxmlformats.org/officeDocument/2006/relationships" xmlns:p="http://schemas.openxmlformats.org/presentationml/2006/main">
  <p:tag name="DVSHAPEID" val="1e12IbaLQ58kSR3pLNMRfA"/>
</p:tagLst>
</file>

<file path=ppt/tags/tag351.xml><?xml version="1.0" encoding="utf-8"?>
<p:tagLst xmlns:a="http://schemas.openxmlformats.org/drawingml/2006/main" xmlns:r="http://schemas.openxmlformats.org/officeDocument/2006/relationships" xmlns:p="http://schemas.openxmlformats.org/presentationml/2006/main">
  <p:tag name="DVSHAPEID" val="BRp9rKu2zdSr3XaVFRsIlK"/>
</p:tagLst>
</file>

<file path=ppt/tags/tag352.xml><?xml version="1.0" encoding="utf-8"?>
<p:tagLst xmlns:a="http://schemas.openxmlformats.org/drawingml/2006/main" xmlns:r="http://schemas.openxmlformats.org/officeDocument/2006/relationships" xmlns:p="http://schemas.openxmlformats.org/presentationml/2006/main">
  <p:tag name="DVSHAPEID" val="D1l3UJSK4haIn7ZNvcPpp9"/>
</p:tagLst>
</file>

<file path=ppt/tags/tag35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54.xml><?xml version="1.0" encoding="utf-8"?>
<p:tagLst xmlns:a="http://schemas.openxmlformats.org/drawingml/2006/main" xmlns:r="http://schemas.openxmlformats.org/officeDocument/2006/relationships" xmlns:p="http://schemas.openxmlformats.org/presentationml/2006/main">
  <p:tag name="DVSECTIONID" val="rfwWUdCGtlWsKn6xjL8ked"/>
</p:tagLst>
</file>

<file path=ppt/tags/tag355.xml><?xml version="1.0" encoding="utf-8"?>
<p:tagLst xmlns:a="http://schemas.openxmlformats.org/drawingml/2006/main" xmlns:r="http://schemas.openxmlformats.org/officeDocument/2006/relationships" xmlns:p="http://schemas.openxmlformats.org/presentationml/2006/main">
  <p:tag name="DVSHAPEID" val="uPX78DWshmtIRSbZ4hX7Hz"/>
</p:tagLst>
</file>

<file path=ppt/tags/tag356.xml><?xml version="1.0" encoding="utf-8"?>
<p:tagLst xmlns:a="http://schemas.openxmlformats.org/drawingml/2006/main" xmlns:r="http://schemas.openxmlformats.org/officeDocument/2006/relationships" xmlns:p="http://schemas.openxmlformats.org/presentationml/2006/main">
  <p:tag name="DVSECTIONID" val="m4lCFu2PeKKJqFkZKn3hE4"/>
</p:tagLst>
</file>

<file path=ppt/tags/tag357.xml><?xml version="1.0" encoding="utf-8"?>
<p:tagLst xmlns:a="http://schemas.openxmlformats.org/drawingml/2006/main" xmlns:r="http://schemas.openxmlformats.org/officeDocument/2006/relationships" xmlns:p="http://schemas.openxmlformats.org/presentationml/2006/main">
  <p:tag name="DVSHAPEID" val="Ij7Z5fSMDmzRhvECtOY3Xb"/>
</p:tagLst>
</file>

<file path=ppt/tags/tag358.xml><?xml version="1.0" encoding="utf-8"?>
<p:tagLst xmlns:a="http://schemas.openxmlformats.org/drawingml/2006/main" xmlns:r="http://schemas.openxmlformats.org/officeDocument/2006/relationships" xmlns:p="http://schemas.openxmlformats.org/presentationml/2006/main">
  <p:tag name="DVSHAPEID" val="UV6FHFze00vBG9S1s7kPQG"/>
</p:tagLst>
</file>

<file path=ppt/tags/tag35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6.xml><?xml version="1.0" encoding="utf-8"?>
<p:tagLst xmlns:a="http://schemas.openxmlformats.org/drawingml/2006/main" xmlns:r="http://schemas.openxmlformats.org/officeDocument/2006/relationships" xmlns:p="http://schemas.openxmlformats.org/presentationml/2006/main">
  <p:tag name="DVSHAPEID" val="jo7DQOFeUKj6GdHF5Sr6Aq"/>
</p:tagLst>
</file>

<file path=ppt/tags/tag360.xml><?xml version="1.0" encoding="utf-8"?>
<p:tagLst xmlns:a="http://schemas.openxmlformats.org/drawingml/2006/main" xmlns:r="http://schemas.openxmlformats.org/officeDocument/2006/relationships" xmlns:p="http://schemas.openxmlformats.org/presentationml/2006/main">
  <p:tag name="DVSECTIONID" val="PffGQanR8goHkDpxU26rxL"/>
</p:tagLst>
</file>

<file path=ppt/tags/tag361.xml><?xml version="1.0" encoding="utf-8"?>
<p:tagLst xmlns:a="http://schemas.openxmlformats.org/drawingml/2006/main" xmlns:r="http://schemas.openxmlformats.org/officeDocument/2006/relationships" xmlns:p="http://schemas.openxmlformats.org/presentationml/2006/main">
  <p:tag name="DVSHAPEID" val="bakg8OP8oFhHkFJ2jiiBvT"/>
</p:tagLst>
</file>

<file path=ppt/tags/tag362.xml><?xml version="1.0" encoding="utf-8"?>
<p:tagLst xmlns:a="http://schemas.openxmlformats.org/drawingml/2006/main" xmlns:r="http://schemas.openxmlformats.org/officeDocument/2006/relationships" xmlns:p="http://schemas.openxmlformats.org/presentationml/2006/main">
  <p:tag name="DVSHAPEID" val="TnuyAzkdHovcXAlSUKhu3E"/>
</p:tagLst>
</file>

<file path=ppt/tags/tag36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64.xml><?xml version="1.0" encoding="utf-8"?>
<p:tagLst xmlns:a="http://schemas.openxmlformats.org/drawingml/2006/main" xmlns:r="http://schemas.openxmlformats.org/officeDocument/2006/relationships" xmlns:p="http://schemas.openxmlformats.org/presentationml/2006/main">
  <p:tag name="DVSECTIONID" val="zvN8NslDNJMIw8QkDVa8IG"/>
</p:tagLst>
</file>

<file path=ppt/tags/tag365.xml><?xml version="1.0" encoding="utf-8"?>
<p:tagLst xmlns:a="http://schemas.openxmlformats.org/drawingml/2006/main" xmlns:r="http://schemas.openxmlformats.org/officeDocument/2006/relationships" xmlns:p="http://schemas.openxmlformats.org/presentationml/2006/main">
  <p:tag name="DVSHAPEID" val="oyaTntF8UzMslRumhv0x9m"/>
</p:tagLst>
</file>

<file path=ppt/tags/tag366.xml><?xml version="1.0" encoding="utf-8"?>
<p:tagLst xmlns:a="http://schemas.openxmlformats.org/drawingml/2006/main" xmlns:r="http://schemas.openxmlformats.org/officeDocument/2006/relationships" xmlns:p="http://schemas.openxmlformats.org/presentationml/2006/main">
  <p:tag name="DVSECTIONID" val="syZmZomrCY2aHZ2s4p34SN"/>
</p:tagLst>
</file>

<file path=ppt/tags/tag367.xml><?xml version="1.0" encoding="utf-8"?>
<p:tagLst xmlns:a="http://schemas.openxmlformats.org/drawingml/2006/main" xmlns:r="http://schemas.openxmlformats.org/officeDocument/2006/relationships" xmlns:p="http://schemas.openxmlformats.org/presentationml/2006/main">
  <p:tag name="DVSHAPEID" val="19loEWasFnADAd5w1MShKv"/>
</p:tagLst>
</file>

<file path=ppt/tags/tag368.xml><?xml version="1.0" encoding="utf-8"?>
<p:tagLst xmlns:a="http://schemas.openxmlformats.org/drawingml/2006/main" xmlns:r="http://schemas.openxmlformats.org/officeDocument/2006/relationships" xmlns:p="http://schemas.openxmlformats.org/presentationml/2006/main">
  <p:tag name="DVSHAPEID" val="elgkEVH7qsK600wcD90Ie6"/>
</p:tagLst>
</file>

<file path=ppt/tags/tag36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7.xml><?xml version="1.0" encoding="utf-8"?>
<p:tagLst xmlns:a="http://schemas.openxmlformats.org/drawingml/2006/main" xmlns:r="http://schemas.openxmlformats.org/officeDocument/2006/relationships" xmlns:p="http://schemas.openxmlformats.org/presentationml/2006/main">
  <p:tag name="DVSHAPEID" val="y6ltDNqIfUZhTGGlHIagHn"/>
</p:tagLst>
</file>

<file path=ppt/tags/tag370.xml><?xml version="1.0" encoding="utf-8"?>
<p:tagLst xmlns:a="http://schemas.openxmlformats.org/drawingml/2006/main" xmlns:r="http://schemas.openxmlformats.org/officeDocument/2006/relationships" xmlns:p="http://schemas.openxmlformats.org/presentationml/2006/main">
  <p:tag name="DVSECTIONID" val="syZmZomrCY2aHZ2s4p34SN"/>
</p:tagLst>
</file>

<file path=ppt/tags/tag371.xml><?xml version="1.0" encoding="utf-8"?>
<p:tagLst xmlns:a="http://schemas.openxmlformats.org/drawingml/2006/main" xmlns:r="http://schemas.openxmlformats.org/officeDocument/2006/relationships" xmlns:p="http://schemas.openxmlformats.org/presentationml/2006/main">
  <p:tag name="DVSHAPEID" val="19loEWasFnADAd5w1MShKv"/>
</p:tagLst>
</file>

<file path=ppt/tags/tag372.xml><?xml version="1.0" encoding="utf-8"?>
<p:tagLst xmlns:a="http://schemas.openxmlformats.org/drawingml/2006/main" xmlns:r="http://schemas.openxmlformats.org/officeDocument/2006/relationships" xmlns:p="http://schemas.openxmlformats.org/presentationml/2006/main">
  <p:tag name="DVSHAPEID" val="elgkEVH7qsK600wcD90Ie6"/>
</p:tagLst>
</file>

<file path=ppt/tags/tag37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74.xml><?xml version="1.0" encoding="utf-8"?>
<p:tagLst xmlns:a="http://schemas.openxmlformats.org/drawingml/2006/main" xmlns:r="http://schemas.openxmlformats.org/officeDocument/2006/relationships" xmlns:p="http://schemas.openxmlformats.org/presentationml/2006/main">
  <p:tag name="DVSECTIONID" val="syZmZomrCY2aHZ2s4p34SN"/>
</p:tagLst>
</file>

<file path=ppt/tags/tag375.xml><?xml version="1.0" encoding="utf-8"?>
<p:tagLst xmlns:a="http://schemas.openxmlformats.org/drawingml/2006/main" xmlns:r="http://schemas.openxmlformats.org/officeDocument/2006/relationships" xmlns:p="http://schemas.openxmlformats.org/presentationml/2006/main">
  <p:tag name="DVSHAPEID" val="19loEWasFnADAd5w1MShKv"/>
</p:tagLst>
</file>

<file path=ppt/tags/tag376.xml><?xml version="1.0" encoding="utf-8"?>
<p:tagLst xmlns:a="http://schemas.openxmlformats.org/drawingml/2006/main" xmlns:r="http://schemas.openxmlformats.org/officeDocument/2006/relationships" xmlns:p="http://schemas.openxmlformats.org/presentationml/2006/main">
  <p:tag name="DVSHAPEID" val="elgkEVH7qsK600wcD90Ie6"/>
</p:tagLst>
</file>

<file path=ppt/tags/tag37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78.xml><?xml version="1.0" encoding="utf-8"?>
<p:tagLst xmlns:a="http://schemas.openxmlformats.org/drawingml/2006/main" xmlns:r="http://schemas.openxmlformats.org/officeDocument/2006/relationships" xmlns:p="http://schemas.openxmlformats.org/presentationml/2006/main">
  <p:tag name="DVSECTIONID" val="PffGQanR8goHkDpxU26rxL"/>
</p:tagLst>
</file>

<file path=ppt/tags/tag379.xml><?xml version="1.0" encoding="utf-8"?>
<p:tagLst xmlns:a="http://schemas.openxmlformats.org/drawingml/2006/main" xmlns:r="http://schemas.openxmlformats.org/officeDocument/2006/relationships" xmlns:p="http://schemas.openxmlformats.org/presentationml/2006/main">
  <p:tag name="DVSHAPEID" val="bakg8OP8oFhHkFJ2jiiBvT"/>
</p:tagLst>
</file>

<file path=ppt/tags/tag38.xml><?xml version="1.0" encoding="utf-8"?>
<p:tagLst xmlns:a="http://schemas.openxmlformats.org/drawingml/2006/main" xmlns:r="http://schemas.openxmlformats.org/officeDocument/2006/relationships" xmlns:p="http://schemas.openxmlformats.org/presentationml/2006/main">
  <p:tag name="DVSHAPEID" val="RDcYnGL5nvISQ0hnbRObuo"/>
</p:tagLst>
</file>

<file path=ppt/tags/tag380.xml><?xml version="1.0" encoding="utf-8"?>
<p:tagLst xmlns:a="http://schemas.openxmlformats.org/drawingml/2006/main" xmlns:r="http://schemas.openxmlformats.org/officeDocument/2006/relationships" xmlns:p="http://schemas.openxmlformats.org/presentationml/2006/main">
  <p:tag name="DVSHAPEID" val="TnuyAzkdHovcXAlSUKhu3E"/>
</p:tagLst>
</file>

<file path=ppt/tags/tag38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2.xml><?xml version="1.0" encoding="utf-8"?>
<p:tagLst xmlns:a="http://schemas.openxmlformats.org/drawingml/2006/main" xmlns:r="http://schemas.openxmlformats.org/officeDocument/2006/relationships" xmlns:p="http://schemas.openxmlformats.org/presentationml/2006/main">
  <p:tag name="DVSECTIONID" val="PffGQanR8goHkDpxU26rxL"/>
</p:tagLst>
</file>

<file path=ppt/tags/tag383.xml><?xml version="1.0" encoding="utf-8"?>
<p:tagLst xmlns:a="http://schemas.openxmlformats.org/drawingml/2006/main" xmlns:r="http://schemas.openxmlformats.org/officeDocument/2006/relationships" xmlns:p="http://schemas.openxmlformats.org/presentationml/2006/main">
  <p:tag name="DVSHAPEID" val="bakg8OP8oFhHkFJ2jiiBvT"/>
</p:tagLst>
</file>

<file path=ppt/tags/tag384.xml><?xml version="1.0" encoding="utf-8"?>
<p:tagLst xmlns:a="http://schemas.openxmlformats.org/drawingml/2006/main" xmlns:r="http://schemas.openxmlformats.org/officeDocument/2006/relationships" xmlns:p="http://schemas.openxmlformats.org/presentationml/2006/main">
  <p:tag name="DVSHAPEID" val="TnuyAzkdHovcXAlSUKhu3E"/>
</p:tagLst>
</file>

<file path=ppt/tags/tag38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6.xml><?xml version="1.0" encoding="utf-8"?>
<p:tagLst xmlns:a="http://schemas.openxmlformats.org/drawingml/2006/main" xmlns:r="http://schemas.openxmlformats.org/officeDocument/2006/relationships" xmlns:p="http://schemas.openxmlformats.org/presentationml/2006/main">
  <p:tag name="DVSECTIONID" val="p8YngmPf8LtG2EINvOtqvA"/>
</p:tagLst>
</file>

<file path=ppt/tags/tag387.xml><?xml version="1.0" encoding="utf-8"?>
<p:tagLst xmlns:a="http://schemas.openxmlformats.org/drawingml/2006/main" xmlns:r="http://schemas.openxmlformats.org/officeDocument/2006/relationships" xmlns:p="http://schemas.openxmlformats.org/presentationml/2006/main">
  <p:tag name="DVSHAPEID" val="eRsTW3xYiJXHhAmsRpyWD5"/>
</p:tagLst>
</file>

<file path=ppt/tags/tag388.xml><?xml version="1.0" encoding="utf-8"?>
<p:tagLst xmlns:a="http://schemas.openxmlformats.org/drawingml/2006/main" xmlns:r="http://schemas.openxmlformats.org/officeDocument/2006/relationships" xmlns:p="http://schemas.openxmlformats.org/presentationml/2006/main">
  <p:tag name="DVSECTIONID" val="EwEzLLpdJFI09yVifH5Xsr"/>
</p:tagLst>
</file>

<file path=ppt/tags/tag389.xml><?xml version="1.0" encoding="utf-8"?>
<p:tagLst xmlns:a="http://schemas.openxmlformats.org/drawingml/2006/main" xmlns:r="http://schemas.openxmlformats.org/officeDocument/2006/relationships" xmlns:p="http://schemas.openxmlformats.org/presentationml/2006/main">
  <p:tag name="DVSHAPEID" val="1efT8v5jGbmD8isTXkwWvn"/>
</p:tagLst>
</file>

<file path=ppt/tags/tag39.xml><?xml version="1.0" encoding="utf-8"?>
<p:tagLst xmlns:a="http://schemas.openxmlformats.org/drawingml/2006/main" xmlns:r="http://schemas.openxmlformats.org/officeDocument/2006/relationships" xmlns:p="http://schemas.openxmlformats.org/presentationml/2006/main">
  <p:tag name="DVSHAPEID" val="7ok0YKaJWjJaeIhEqJXaxt"/>
</p:tagLst>
</file>

<file path=ppt/tags/tag390.xml><?xml version="1.0" encoding="utf-8"?>
<p:tagLst xmlns:a="http://schemas.openxmlformats.org/drawingml/2006/main" xmlns:r="http://schemas.openxmlformats.org/officeDocument/2006/relationships" xmlns:p="http://schemas.openxmlformats.org/presentationml/2006/main">
  <p:tag name="DVSHAPEID" val="Xu0I0jXfOvxv7GbHh4CNwG"/>
</p:tagLst>
</file>

<file path=ppt/tags/tag391.xml><?xml version="1.0" encoding="utf-8"?>
<p:tagLst xmlns:a="http://schemas.openxmlformats.org/drawingml/2006/main" xmlns:r="http://schemas.openxmlformats.org/officeDocument/2006/relationships" xmlns:p="http://schemas.openxmlformats.org/presentationml/2006/main">
  <p:tag name="DVSHAPEID" val="pGfjHOxRCcDUWM4wbjU3l5"/>
</p:tagLst>
</file>

<file path=ppt/tags/tag392.xml><?xml version="1.0" encoding="utf-8"?>
<p:tagLst xmlns:a="http://schemas.openxmlformats.org/drawingml/2006/main" xmlns:r="http://schemas.openxmlformats.org/officeDocument/2006/relationships" xmlns:p="http://schemas.openxmlformats.org/presentationml/2006/main">
  <p:tag name="DVSHAPEID" val="9sPV5kgcAime0rrc9qngQ7"/>
</p:tagLst>
</file>

<file path=ppt/tags/tag393.xml><?xml version="1.0" encoding="utf-8"?>
<p:tagLst xmlns:a="http://schemas.openxmlformats.org/drawingml/2006/main" xmlns:r="http://schemas.openxmlformats.org/officeDocument/2006/relationships" xmlns:p="http://schemas.openxmlformats.org/presentationml/2006/main">
  <p:tag name="DVSHAPEID" val="00zXsfabCrpjxMuMJdAqBk"/>
</p:tagLst>
</file>

<file path=ppt/tags/tag394.xml><?xml version="1.0" encoding="utf-8"?>
<p:tagLst xmlns:a="http://schemas.openxmlformats.org/drawingml/2006/main" xmlns:r="http://schemas.openxmlformats.org/officeDocument/2006/relationships" xmlns:p="http://schemas.openxmlformats.org/presentationml/2006/main">
  <p:tag name="DVSHAPEID" val="yILC4ZatF5f1sOm7R11pGV"/>
</p:tagLst>
</file>

<file path=ppt/tags/tag395.xml><?xml version="1.0" encoding="utf-8"?>
<p:tagLst xmlns:a="http://schemas.openxmlformats.org/drawingml/2006/main" xmlns:r="http://schemas.openxmlformats.org/officeDocument/2006/relationships" xmlns:p="http://schemas.openxmlformats.org/presentationml/2006/main">
  <p:tag name="DVSHAPEID" val="PGUEHmGaFqvGsQbPab18Lj"/>
</p:tagLst>
</file>

<file path=ppt/tags/tag396.xml><?xml version="1.0" encoding="utf-8"?>
<p:tagLst xmlns:a="http://schemas.openxmlformats.org/drawingml/2006/main" xmlns:r="http://schemas.openxmlformats.org/officeDocument/2006/relationships" xmlns:p="http://schemas.openxmlformats.org/presentationml/2006/main">
  <p:tag name="DVSHAPEID" val="4vkFpBmzocEDT4IqhNMvqP"/>
</p:tagLst>
</file>

<file path=ppt/tags/tag39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8.xml><?xml version="1.0" encoding="utf-8"?>
<p:tagLst xmlns:a="http://schemas.openxmlformats.org/drawingml/2006/main" xmlns:r="http://schemas.openxmlformats.org/officeDocument/2006/relationships" xmlns:p="http://schemas.openxmlformats.org/presentationml/2006/main">
  <p:tag name="DVSECTIONID" val="MudLiYBY7nqHr9CegnQJy5"/>
</p:tagLst>
</file>

<file path=ppt/tags/tag399.xml><?xml version="1.0" encoding="utf-8"?>
<p:tagLst xmlns:a="http://schemas.openxmlformats.org/drawingml/2006/main" xmlns:r="http://schemas.openxmlformats.org/officeDocument/2006/relationships" xmlns:p="http://schemas.openxmlformats.org/presentationml/2006/main">
  <p:tag name="DVSHAPEID" val="dPAb7FRUjqzhWHfAUp0tGA"/>
</p:tagLst>
</file>

<file path=ppt/tags/tag4.xml><?xml version="1.0" encoding="utf-8"?>
<p:tagLst xmlns:a="http://schemas.openxmlformats.org/drawingml/2006/main" xmlns:r="http://schemas.openxmlformats.org/officeDocument/2006/relationships" xmlns:p="http://schemas.openxmlformats.org/presentationml/2006/main">
  <p:tag name="DVSHAPEID" val="w5TuDM0cY7YU9ziwdsOgAX"/>
</p:tagLst>
</file>

<file path=ppt/tags/tag40.xml><?xml version="1.0" encoding="utf-8"?>
<p:tagLst xmlns:a="http://schemas.openxmlformats.org/drawingml/2006/main" xmlns:r="http://schemas.openxmlformats.org/officeDocument/2006/relationships" xmlns:p="http://schemas.openxmlformats.org/presentationml/2006/main">
  <p:tag name="DVSHAPEID" val="z0QF3kxiswTswNEnI1UDzo"/>
</p:tagLst>
</file>

<file path=ppt/tags/tag400.xml><?xml version="1.0" encoding="utf-8"?>
<p:tagLst xmlns:a="http://schemas.openxmlformats.org/drawingml/2006/main" xmlns:r="http://schemas.openxmlformats.org/officeDocument/2006/relationships" xmlns:p="http://schemas.openxmlformats.org/presentationml/2006/main">
  <p:tag name="DVSHAPEID" val="0XCCJHZq1LX8YiMDb1JISm"/>
</p:tagLst>
</file>

<file path=ppt/tags/tag401.xml><?xml version="1.0" encoding="utf-8"?>
<p:tagLst xmlns:a="http://schemas.openxmlformats.org/drawingml/2006/main" xmlns:r="http://schemas.openxmlformats.org/officeDocument/2006/relationships" xmlns:p="http://schemas.openxmlformats.org/presentationml/2006/main">
  <p:tag name="DVSHAPEID" val="5tUwnOedgwzp3M3NuNloT8"/>
</p:tagLst>
</file>

<file path=ppt/tags/tag402.xml><?xml version="1.0" encoding="utf-8"?>
<p:tagLst xmlns:a="http://schemas.openxmlformats.org/drawingml/2006/main" xmlns:r="http://schemas.openxmlformats.org/officeDocument/2006/relationships" xmlns:p="http://schemas.openxmlformats.org/presentationml/2006/main">
  <p:tag name="DVSHAPEID" val="yzf0AnwWmusWOkaQZw9D8U"/>
</p:tagLst>
</file>

<file path=ppt/tags/tag403.xml><?xml version="1.0" encoding="utf-8"?>
<p:tagLst xmlns:a="http://schemas.openxmlformats.org/drawingml/2006/main" xmlns:r="http://schemas.openxmlformats.org/officeDocument/2006/relationships" xmlns:p="http://schemas.openxmlformats.org/presentationml/2006/main">
  <p:tag name="DVSHAPEID" val="ppTU5htbc5Dd1MiP7G7riv"/>
</p:tagLst>
</file>

<file path=ppt/tags/tag404.xml><?xml version="1.0" encoding="utf-8"?>
<p:tagLst xmlns:a="http://schemas.openxmlformats.org/drawingml/2006/main" xmlns:r="http://schemas.openxmlformats.org/officeDocument/2006/relationships" xmlns:p="http://schemas.openxmlformats.org/presentationml/2006/main">
  <p:tag name="DVSHAPEID" val="jBioyaptvHBUdYAGd01yqL"/>
</p:tagLst>
</file>

<file path=ppt/tags/tag405.xml><?xml version="1.0" encoding="utf-8"?>
<p:tagLst xmlns:a="http://schemas.openxmlformats.org/drawingml/2006/main" xmlns:r="http://schemas.openxmlformats.org/officeDocument/2006/relationships" xmlns:p="http://schemas.openxmlformats.org/presentationml/2006/main">
  <p:tag name="DVSHAPEID" val="2eC84C0raJVxGVL5rW5DIu"/>
</p:tagLst>
</file>

<file path=ppt/tags/tag406.xml><?xml version="1.0" encoding="utf-8"?>
<p:tagLst xmlns:a="http://schemas.openxmlformats.org/drawingml/2006/main" xmlns:r="http://schemas.openxmlformats.org/officeDocument/2006/relationships" xmlns:p="http://schemas.openxmlformats.org/presentationml/2006/main">
  <p:tag name="DVSHAPEID" val="wLmvW1QQnx9vBoj2X4N51j"/>
</p:tagLst>
</file>

<file path=ppt/tags/tag407.xml><?xml version="1.0" encoding="utf-8"?>
<p:tagLst xmlns:a="http://schemas.openxmlformats.org/drawingml/2006/main" xmlns:r="http://schemas.openxmlformats.org/officeDocument/2006/relationships" xmlns:p="http://schemas.openxmlformats.org/presentationml/2006/main">
  <p:tag name="DVSHAPEID" val="2PX67KTemgTfZyiTFkIxO6"/>
</p:tagLst>
</file>

<file path=ppt/tags/tag408.xml><?xml version="1.0" encoding="utf-8"?>
<p:tagLst xmlns:a="http://schemas.openxmlformats.org/drawingml/2006/main" xmlns:r="http://schemas.openxmlformats.org/officeDocument/2006/relationships" xmlns:p="http://schemas.openxmlformats.org/presentationml/2006/main">
  <p:tag name="DVSHAPEID" val="tnsj6fQIHkNcJxyPU6X9bT"/>
</p:tagLst>
</file>

<file path=ppt/tags/tag40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1.xml><?xml version="1.0" encoding="utf-8"?>
<p:tagLst xmlns:a="http://schemas.openxmlformats.org/drawingml/2006/main" xmlns:r="http://schemas.openxmlformats.org/officeDocument/2006/relationships" xmlns:p="http://schemas.openxmlformats.org/presentationml/2006/main">
  <p:tag name="DVSHAPEID" val="9FMz6wr5dkRDPjaiGQcDRc"/>
</p:tagLst>
</file>

<file path=ppt/tags/tag410.xml><?xml version="1.0" encoding="utf-8"?>
<p:tagLst xmlns:a="http://schemas.openxmlformats.org/drawingml/2006/main" xmlns:r="http://schemas.openxmlformats.org/officeDocument/2006/relationships" xmlns:p="http://schemas.openxmlformats.org/presentationml/2006/main">
  <p:tag name="DVSECTIONID" val="8DHPuRAI2fxdKamZsqBLxl"/>
</p:tagLst>
</file>

<file path=ppt/tags/tag411.xml><?xml version="1.0" encoding="utf-8"?>
<p:tagLst xmlns:a="http://schemas.openxmlformats.org/drawingml/2006/main" xmlns:r="http://schemas.openxmlformats.org/officeDocument/2006/relationships" xmlns:p="http://schemas.openxmlformats.org/presentationml/2006/main">
  <p:tag name="DVSHAPEID" val="U42aUOzi6HSyxeMd1sk9qG"/>
</p:tagLst>
</file>

<file path=ppt/tags/tag412.xml><?xml version="1.0" encoding="utf-8"?>
<p:tagLst xmlns:a="http://schemas.openxmlformats.org/drawingml/2006/main" xmlns:r="http://schemas.openxmlformats.org/officeDocument/2006/relationships" xmlns:p="http://schemas.openxmlformats.org/presentationml/2006/main">
  <p:tag name="DVSHAPEID" val="7mAmfQzkMawcthOqEhr09I"/>
</p:tagLst>
</file>

<file path=ppt/tags/tag413.xml><?xml version="1.0" encoding="utf-8"?>
<p:tagLst xmlns:a="http://schemas.openxmlformats.org/drawingml/2006/main" xmlns:r="http://schemas.openxmlformats.org/officeDocument/2006/relationships" xmlns:p="http://schemas.openxmlformats.org/presentationml/2006/main">
  <p:tag name="DVSHAPEID" val="rMQBO9KpcO3eXGzxzIILVH"/>
</p:tagLst>
</file>

<file path=ppt/tags/tag414.xml><?xml version="1.0" encoding="utf-8"?>
<p:tagLst xmlns:a="http://schemas.openxmlformats.org/drawingml/2006/main" xmlns:r="http://schemas.openxmlformats.org/officeDocument/2006/relationships" xmlns:p="http://schemas.openxmlformats.org/presentationml/2006/main">
  <p:tag name="DVSHAPEID" val="GxKL0UHjayKjbwahIFkZ89"/>
</p:tagLst>
</file>

<file path=ppt/tags/tag41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16.xml><?xml version="1.0" encoding="utf-8"?>
<p:tagLst xmlns:a="http://schemas.openxmlformats.org/drawingml/2006/main" xmlns:r="http://schemas.openxmlformats.org/officeDocument/2006/relationships" xmlns:p="http://schemas.openxmlformats.org/presentationml/2006/main">
  <p:tag name="DVSECTIONID" val="zr6MG0qI7JSHmA4tuJnoka"/>
</p:tagLst>
</file>

<file path=ppt/tags/tag417.xml><?xml version="1.0" encoding="utf-8"?>
<p:tagLst xmlns:a="http://schemas.openxmlformats.org/drawingml/2006/main" xmlns:r="http://schemas.openxmlformats.org/officeDocument/2006/relationships" xmlns:p="http://schemas.openxmlformats.org/presentationml/2006/main">
  <p:tag name="DVSHAPEID" val="Zqjj9trWO7uxUyHZ6ZEKMV"/>
</p:tagLst>
</file>

<file path=ppt/tags/tag418.xml><?xml version="1.0" encoding="utf-8"?>
<p:tagLst xmlns:a="http://schemas.openxmlformats.org/drawingml/2006/main" xmlns:r="http://schemas.openxmlformats.org/officeDocument/2006/relationships" xmlns:p="http://schemas.openxmlformats.org/presentationml/2006/main">
  <p:tag name="DVSHAPEID" val="HFXoTBzxXaWocCHuybZPZu"/>
</p:tagLst>
</file>

<file path=ppt/tags/tag419.xml><?xml version="1.0" encoding="utf-8"?>
<p:tagLst xmlns:a="http://schemas.openxmlformats.org/drawingml/2006/main" xmlns:r="http://schemas.openxmlformats.org/officeDocument/2006/relationships" xmlns:p="http://schemas.openxmlformats.org/presentationml/2006/main">
  <p:tag name="DVSHAPEID" val="X9T39OA9sHlGqltkO5CPHt"/>
</p:tagLst>
</file>

<file path=ppt/tags/tag42.xml><?xml version="1.0" encoding="utf-8"?>
<p:tagLst xmlns:a="http://schemas.openxmlformats.org/drawingml/2006/main" xmlns:r="http://schemas.openxmlformats.org/officeDocument/2006/relationships" xmlns:p="http://schemas.openxmlformats.org/presentationml/2006/main">
  <p:tag name="DVSHAPEID" val="hLbt021WfTTbRbTud0Rniy"/>
</p:tagLst>
</file>

<file path=ppt/tags/tag42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21.xml><?xml version="1.0" encoding="utf-8"?>
<p:tagLst xmlns:a="http://schemas.openxmlformats.org/drawingml/2006/main" xmlns:r="http://schemas.openxmlformats.org/officeDocument/2006/relationships" xmlns:p="http://schemas.openxmlformats.org/presentationml/2006/main">
  <p:tag name="DVSECTIONID" val="aeorShUp7NxM3fIIbAhk8O"/>
</p:tagLst>
</file>

<file path=ppt/tags/tag422.xml><?xml version="1.0" encoding="utf-8"?>
<p:tagLst xmlns:a="http://schemas.openxmlformats.org/drawingml/2006/main" xmlns:r="http://schemas.openxmlformats.org/officeDocument/2006/relationships" xmlns:p="http://schemas.openxmlformats.org/presentationml/2006/main">
  <p:tag name="DVSHAPEID" val="RYwbASDKj2Nt2n4KA4wxg7"/>
</p:tagLst>
</file>

<file path=ppt/tags/tag423.xml><?xml version="1.0" encoding="utf-8"?>
<p:tagLst xmlns:a="http://schemas.openxmlformats.org/drawingml/2006/main" xmlns:r="http://schemas.openxmlformats.org/officeDocument/2006/relationships" xmlns:p="http://schemas.openxmlformats.org/presentationml/2006/main">
  <p:tag name="DVSHAPEID" val="dkMg9ADZW5YRE0S2VKhHUq"/>
</p:tagLst>
</file>

<file path=ppt/tags/tag424.xml><?xml version="1.0" encoding="utf-8"?>
<p:tagLst xmlns:a="http://schemas.openxmlformats.org/drawingml/2006/main" xmlns:r="http://schemas.openxmlformats.org/officeDocument/2006/relationships" xmlns:p="http://schemas.openxmlformats.org/presentationml/2006/main">
  <p:tag name="DVSHAPEID" val="i59N9H2O5XYKLbpjI36j5I"/>
</p:tagLst>
</file>

<file path=ppt/tags/tag425.xml><?xml version="1.0" encoding="utf-8"?>
<p:tagLst xmlns:a="http://schemas.openxmlformats.org/drawingml/2006/main" xmlns:r="http://schemas.openxmlformats.org/officeDocument/2006/relationships" xmlns:p="http://schemas.openxmlformats.org/presentationml/2006/main">
  <p:tag name="DVSHAPEID" val="xY9JcmCalXIvhQPaVyK2XA"/>
</p:tagLst>
</file>

<file path=ppt/tags/tag426.xml><?xml version="1.0" encoding="utf-8"?>
<p:tagLst xmlns:a="http://schemas.openxmlformats.org/drawingml/2006/main" xmlns:r="http://schemas.openxmlformats.org/officeDocument/2006/relationships" xmlns:p="http://schemas.openxmlformats.org/presentationml/2006/main">
  <p:tag name="DVSHAPEID" val="rr68il5ttHitlgxToEBqfn"/>
</p:tagLst>
</file>

<file path=ppt/tags/tag427.xml><?xml version="1.0" encoding="utf-8"?>
<p:tagLst xmlns:a="http://schemas.openxmlformats.org/drawingml/2006/main" xmlns:r="http://schemas.openxmlformats.org/officeDocument/2006/relationships" xmlns:p="http://schemas.openxmlformats.org/presentationml/2006/main">
  <p:tag name="DVSHAPEID" val="S4HdfFy6yFrXxIC34h5Su1"/>
</p:tagLst>
</file>

<file path=ppt/tags/tag428.xml><?xml version="1.0" encoding="utf-8"?>
<p:tagLst xmlns:a="http://schemas.openxmlformats.org/drawingml/2006/main" xmlns:r="http://schemas.openxmlformats.org/officeDocument/2006/relationships" xmlns:p="http://schemas.openxmlformats.org/presentationml/2006/main">
  <p:tag name="DVSHAPEID" val="dNuzD295rxl3z2r46pUm8C"/>
</p:tagLst>
</file>

<file path=ppt/tags/tag42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xml><?xml version="1.0" encoding="utf-8"?>
<p:tagLst xmlns:a="http://schemas.openxmlformats.org/drawingml/2006/main" xmlns:r="http://schemas.openxmlformats.org/officeDocument/2006/relationships" xmlns:p="http://schemas.openxmlformats.org/presentationml/2006/main">
  <p:tag name="DVSHAPEID" val="BSXkdpk4rWwWn0nCwo4h4Y"/>
</p:tagLst>
</file>

<file path=ppt/tags/tag430.xml><?xml version="1.0" encoding="utf-8"?>
<p:tagLst xmlns:a="http://schemas.openxmlformats.org/drawingml/2006/main" xmlns:r="http://schemas.openxmlformats.org/officeDocument/2006/relationships" xmlns:p="http://schemas.openxmlformats.org/presentationml/2006/main">
  <p:tag name="DVSECTIONID" val="k3NLVZWSn91phSne79NIC4"/>
</p:tagLst>
</file>

<file path=ppt/tags/tag431.xml><?xml version="1.0" encoding="utf-8"?>
<p:tagLst xmlns:a="http://schemas.openxmlformats.org/drawingml/2006/main" xmlns:r="http://schemas.openxmlformats.org/officeDocument/2006/relationships" xmlns:p="http://schemas.openxmlformats.org/presentationml/2006/main">
  <p:tag name="DVSHAPEID" val="Bu8zC0bFX8SAL5QOLOv7cX"/>
</p:tagLst>
</file>

<file path=ppt/tags/tag432.xml><?xml version="1.0" encoding="utf-8"?>
<p:tagLst xmlns:a="http://schemas.openxmlformats.org/drawingml/2006/main" xmlns:r="http://schemas.openxmlformats.org/officeDocument/2006/relationships" xmlns:p="http://schemas.openxmlformats.org/presentationml/2006/main">
  <p:tag name="DVSHAPEID" val="aIbxkqnopEo8MeGGIz8FpK"/>
</p:tagLst>
</file>

<file path=ppt/tags/tag43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4.xml><?xml version="1.0" encoding="utf-8"?>
<p:tagLst xmlns:a="http://schemas.openxmlformats.org/drawingml/2006/main" xmlns:r="http://schemas.openxmlformats.org/officeDocument/2006/relationships" xmlns:p="http://schemas.openxmlformats.org/presentationml/2006/main">
  <p:tag name="DVSECTIONID" val="tpajIquHIR67uJfgpB3VPX"/>
</p:tagLst>
</file>

<file path=ppt/tags/tag435.xml><?xml version="1.0" encoding="utf-8"?>
<p:tagLst xmlns:a="http://schemas.openxmlformats.org/drawingml/2006/main" xmlns:r="http://schemas.openxmlformats.org/officeDocument/2006/relationships" xmlns:p="http://schemas.openxmlformats.org/presentationml/2006/main">
  <p:tag name="DVSHAPEID" val="mfNapCUX0dJWMDqnbErDBi"/>
</p:tagLst>
</file>

<file path=ppt/tags/tag436.xml><?xml version="1.0" encoding="utf-8"?>
<p:tagLst xmlns:a="http://schemas.openxmlformats.org/drawingml/2006/main" xmlns:r="http://schemas.openxmlformats.org/officeDocument/2006/relationships" xmlns:p="http://schemas.openxmlformats.org/presentationml/2006/main">
  <p:tag name="DVSHAPEID" val="Dd7g1b2ABsbqcnPJjbMaLS"/>
</p:tagLst>
</file>

<file path=ppt/tags/tag437.xml><?xml version="1.0" encoding="utf-8"?>
<p:tagLst xmlns:a="http://schemas.openxmlformats.org/drawingml/2006/main" xmlns:r="http://schemas.openxmlformats.org/officeDocument/2006/relationships" xmlns:p="http://schemas.openxmlformats.org/presentationml/2006/main">
  <p:tag name="DVSHAPEID" val="p93jMwKySpW3CA29AIVpCg"/>
</p:tagLst>
</file>

<file path=ppt/tags/tag43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9.xml><?xml version="1.0" encoding="utf-8"?>
<p:tagLst xmlns:a="http://schemas.openxmlformats.org/drawingml/2006/main" xmlns:r="http://schemas.openxmlformats.org/officeDocument/2006/relationships" xmlns:p="http://schemas.openxmlformats.org/presentationml/2006/main">
  <p:tag name="DVSECTIONID" val="DAnKRFesMAq9s9DsUYCnzV"/>
</p:tagLst>
</file>

<file path=ppt/tags/tag44.xml><?xml version="1.0" encoding="utf-8"?>
<p:tagLst xmlns:a="http://schemas.openxmlformats.org/drawingml/2006/main" xmlns:r="http://schemas.openxmlformats.org/officeDocument/2006/relationships" xmlns:p="http://schemas.openxmlformats.org/presentationml/2006/main">
  <p:tag name="DVSHAPEID" val="KErYpbCbMuUJajvFPBBbrX"/>
</p:tagLst>
</file>

<file path=ppt/tags/tag440.xml><?xml version="1.0" encoding="utf-8"?>
<p:tagLst xmlns:a="http://schemas.openxmlformats.org/drawingml/2006/main" xmlns:r="http://schemas.openxmlformats.org/officeDocument/2006/relationships" xmlns:p="http://schemas.openxmlformats.org/presentationml/2006/main">
  <p:tag name="DVSHAPEID" val="bb0t2LTKRa6q9vqXOdofUn"/>
</p:tagLst>
</file>

<file path=ppt/tags/tag441.xml><?xml version="1.0" encoding="utf-8"?>
<p:tagLst xmlns:a="http://schemas.openxmlformats.org/drawingml/2006/main" xmlns:r="http://schemas.openxmlformats.org/officeDocument/2006/relationships" xmlns:p="http://schemas.openxmlformats.org/presentationml/2006/main">
  <p:tag name="DVSHAPEID" val="zdWLPbsPuZxRQGTMN6Lqd9"/>
</p:tagLst>
</file>

<file path=ppt/tags/tag442.xml><?xml version="1.0" encoding="utf-8"?>
<p:tagLst xmlns:a="http://schemas.openxmlformats.org/drawingml/2006/main" xmlns:r="http://schemas.openxmlformats.org/officeDocument/2006/relationships" xmlns:p="http://schemas.openxmlformats.org/presentationml/2006/main">
  <p:tag name="DVSHAPEID" val="H247fwa28auagmO6sIKomG"/>
</p:tagLst>
</file>

<file path=ppt/tags/tag443.xml><?xml version="1.0" encoding="utf-8"?>
<p:tagLst xmlns:a="http://schemas.openxmlformats.org/drawingml/2006/main" xmlns:r="http://schemas.openxmlformats.org/officeDocument/2006/relationships" xmlns:p="http://schemas.openxmlformats.org/presentationml/2006/main">
  <p:tag name="DVSHAPEID" val="DdQL9AokYlOcADGWNT7rlZ"/>
</p:tagLst>
</file>

<file path=ppt/tags/tag444.xml><?xml version="1.0" encoding="utf-8"?>
<p:tagLst xmlns:a="http://schemas.openxmlformats.org/drawingml/2006/main" xmlns:r="http://schemas.openxmlformats.org/officeDocument/2006/relationships" xmlns:p="http://schemas.openxmlformats.org/presentationml/2006/main">
  <p:tag name="DVSHAPEID" val="VLvJxeulyUk0oQgtmzENc8"/>
</p:tagLst>
</file>

<file path=ppt/tags/tag44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46.xml><?xml version="1.0" encoding="utf-8"?>
<p:tagLst xmlns:a="http://schemas.openxmlformats.org/drawingml/2006/main" xmlns:r="http://schemas.openxmlformats.org/officeDocument/2006/relationships" xmlns:p="http://schemas.openxmlformats.org/presentationml/2006/main">
  <p:tag name="DVSECTIONID" val="O8USUC8IsfUCQlHJEPy5zT"/>
</p:tagLst>
</file>

<file path=ppt/tags/tag447.xml><?xml version="1.0" encoding="utf-8"?>
<p:tagLst xmlns:a="http://schemas.openxmlformats.org/drawingml/2006/main" xmlns:r="http://schemas.openxmlformats.org/officeDocument/2006/relationships" xmlns:p="http://schemas.openxmlformats.org/presentationml/2006/main">
  <p:tag name="DVSHAPEID" val="Q1iHZfagl8RtyNw5buN27y"/>
</p:tagLst>
</file>

<file path=ppt/tags/tag448.xml><?xml version="1.0" encoding="utf-8"?>
<p:tagLst xmlns:a="http://schemas.openxmlformats.org/drawingml/2006/main" xmlns:r="http://schemas.openxmlformats.org/officeDocument/2006/relationships" xmlns:p="http://schemas.openxmlformats.org/presentationml/2006/main">
  <p:tag name="DVSHAPEID" val="wHyjHAfHWyleK69raNSC5b"/>
</p:tagLst>
</file>

<file path=ppt/tags/tag449.xml><?xml version="1.0" encoding="utf-8"?>
<p:tagLst xmlns:a="http://schemas.openxmlformats.org/drawingml/2006/main" xmlns:r="http://schemas.openxmlformats.org/officeDocument/2006/relationships" xmlns:p="http://schemas.openxmlformats.org/presentationml/2006/main">
  <p:tag name="DVSHAPEID" val="KfjJHNscWKwUmg0Ze3IASt"/>
</p:tagLst>
</file>

<file path=ppt/tags/tag45.xml><?xml version="1.0" encoding="utf-8"?>
<p:tagLst xmlns:a="http://schemas.openxmlformats.org/drawingml/2006/main" xmlns:r="http://schemas.openxmlformats.org/officeDocument/2006/relationships" xmlns:p="http://schemas.openxmlformats.org/presentationml/2006/main">
  <p:tag name="DVSHAPEID" val="EVNS6Atsj0uC8jSe09rga2"/>
</p:tagLst>
</file>

<file path=ppt/tags/tag450.xml><?xml version="1.0" encoding="utf-8"?>
<p:tagLst xmlns:a="http://schemas.openxmlformats.org/drawingml/2006/main" xmlns:r="http://schemas.openxmlformats.org/officeDocument/2006/relationships" xmlns:p="http://schemas.openxmlformats.org/presentationml/2006/main">
  <p:tag name="DVSHAPEID" val="NZaHiHRhOXSPLQGS5hvfmE"/>
</p:tagLst>
</file>

<file path=ppt/tags/tag45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52.xml><?xml version="1.0" encoding="utf-8"?>
<p:tagLst xmlns:a="http://schemas.openxmlformats.org/drawingml/2006/main" xmlns:r="http://schemas.openxmlformats.org/officeDocument/2006/relationships" xmlns:p="http://schemas.openxmlformats.org/presentationml/2006/main">
  <p:tag name="DVSECTIONID" val="hswseOzj8FNRGmk8EoxdVK"/>
</p:tagLst>
</file>

<file path=ppt/tags/tag453.xml><?xml version="1.0" encoding="utf-8"?>
<p:tagLst xmlns:a="http://schemas.openxmlformats.org/drawingml/2006/main" xmlns:r="http://schemas.openxmlformats.org/officeDocument/2006/relationships" xmlns:p="http://schemas.openxmlformats.org/presentationml/2006/main">
  <p:tag name="DVSHAPEID" val="oGviUKF2LQni0By3mIEXVP"/>
</p:tagLst>
</file>

<file path=ppt/tags/tag454.xml><?xml version="1.0" encoding="utf-8"?>
<p:tagLst xmlns:a="http://schemas.openxmlformats.org/drawingml/2006/main" xmlns:r="http://schemas.openxmlformats.org/officeDocument/2006/relationships" xmlns:p="http://schemas.openxmlformats.org/presentationml/2006/main">
  <p:tag name="DVSHAPEID" val="LmONusjtovqPhsqAySJagR"/>
</p:tagLst>
</file>

<file path=ppt/tags/tag455.xml><?xml version="1.0" encoding="utf-8"?>
<p:tagLst xmlns:a="http://schemas.openxmlformats.org/drawingml/2006/main" xmlns:r="http://schemas.openxmlformats.org/officeDocument/2006/relationships" xmlns:p="http://schemas.openxmlformats.org/presentationml/2006/main">
  <p:tag name="DVSHAPEID" val="AIxh6rDwsXqWOwE4ubLdXu"/>
</p:tagLst>
</file>

<file path=ppt/tags/tag456.xml><?xml version="1.0" encoding="utf-8"?>
<p:tagLst xmlns:a="http://schemas.openxmlformats.org/drawingml/2006/main" xmlns:r="http://schemas.openxmlformats.org/officeDocument/2006/relationships" xmlns:p="http://schemas.openxmlformats.org/presentationml/2006/main">
  <p:tag name="DVSHAPEID" val="PYTi4hMKrWABxRwH77yBzf"/>
</p:tagLst>
</file>

<file path=ppt/tags/tag457.xml><?xml version="1.0" encoding="utf-8"?>
<p:tagLst xmlns:a="http://schemas.openxmlformats.org/drawingml/2006/main" xmlns:r="http://schemas.openxmlformats.org/officeDocument/2006/relationships" xmlns:p="http://schemas.openxmlformats.org/presentationml/2006/main">
  <p:tag name="DVSHAPEID" val="mTHIxjMEPTu99cO0CAu3vW"/>
</p:tagLst>
</file>

<file path=ppt/tags/tag458.xml><?xml version="1.0" encoding="utf-8"?>
<p:tagLst xmlns:a="http://schemas.openxmlformats.org/drawingml/2006/main" xmlns:r="http://schemas.openxmlformats.org/officeDocument/2006/relationships" xmlns:p="http://schemas.openxmlformats.org/presentationml/2006/main">
  <p:tag name="DVSHAPEID" val="fajPloaoHK4zC0AmKtYN6G"/>
</p:tagLst>
</file>

<file path=ppt/tags/tag459.xml><?xml version="1.0" encoding="utf-8"?>
<p:tagLst xmlns:a="http://schemas.openxmlformats.org/drawingml/2006/main" xmlns:r="http://schemas.openxmlformats.org/officeDocument/2006/relationships" xmlns:p="http://schemas.openxmlformats.org/presentationml/2006/main">
  <p:tag name="DVSHAPEID" val="7nHkT6uY7wKpDxoIYnurcJ"/>
</p:tagLst>
</file>

<file path=ppt/tags/tag46.xml><?xml version="1.0" encoding="utf-8"?>
<p:tagLst xmlns:a="http://schemas.openxmlformats.org/drawingml/2006/main" xmlns:r="http://schemas.openxmlformats.org/officeDocument/2006/relationships" xmlns:p="http://schemas.openxmlformats.org/presentationml/2006/main">
  <p:tag name="DVSHAPEID" val="1EQ47QzsGTwN0wbw41HjbT"/>
</p:tagLst>
</file>

<file path=ppt/tags/tag46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61.xml><?xml version="1.0" encoding="utf-8"?>
<p:tagLst xmlns:a="http://schemas.openxmlformats.org/drawingml/2006/main" xmlns:r="http://schemas.openxmlformats.org/officeDocument/2006/relationships" xmlns:p="http://schemas.openxmlformats.org/presentationml/2006/main">
  <p:tag name="DVSECTIONID" val="VLvSMd0d4MDZj9Bj10dYoz"/>
</p:tagLst>
</file>

<file path=ppt/tags/tag462.xml><?xml version="1.0" encoding="utf-8"?>
<p:tagLst xmlns:a="http://schemas.openxmlformats.org/drawingml/2006/main" xmlns:r="http://schemas.openxmlformats.org/officeDocument/2006/relationships" xmlns:p="http://schemas.openxmlformats.org/presentationml/2006/main">
  <p:tag name="DVSHAPEID" val="wikWlu3NBymrWpTcsnVgnn"/>
</p:tagLst>
</file>

<file path=ppt/tags/tag463.xml><?xml version="1.0" encoding="utf-8"?>
<p:tagLst xmlns:a="http://schemas.openxmlformats.org/drawingml/2006/main" xmlns:r="http://schemas.openxmlformats.org/officeDocument/2006/relationships" xmlns:p="http://schemas.openxmlformats.org/presentationml/2006/main">
  <p:tag name="DVSHAPEID" val="sCRcnpgA6K70WCIWl9dbLD"/>
</p:tagLst>
</file>

<file path=ppt/tags/tag464.xml><?xml version="1.0" encoding="utf-8"?>
<p:tagLst xmlns:a="http://schemas.openxmlformats.org/drawingml/2006/main" xmlns:r="http://schemas.openxmlformats.org/officeDocument/2006/relationships" xmlns:p="http://schemas.openxmlformats.org/presentationml/2006/main">
  <p:tag name="DVSHAPEID" val="0ZvGi6IE6K48QI497Dx0rB"/>
</p:tagLst>
</file>

<file path=ppt/tags/tag46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66.xml><?xml version="1.0" encoding="utf-8"?>
<p:tagLst xmlns:a="http://schemas.openxmlformats.org/drawingml/2006/main" xmlns:r="http://schemas.openxmlformats.org/officeDocument/2006/relationships" xmlns:p="http://schemas.openxmlformats.org/presentationml/2006/main">
  <p:tag name="DVSECTIONID" val="fijgLTj0IEfciLTHUFWiyS"/>
</p:tagLst>
</file>

<file path=ppt/tags/tag467.xml><?xml version="1.0" encoding="utf-8"?>
<p:tagLst xmlns:a="http://schemas.openxmlformats.org/drawingml/2006/main" xmlns:r="http://schemas.openxmlformats.org/officeDocument/2006/relationships" xmlns:p="http://schemas.openxmlformats.org/presentationml/2006/main">
  <p:tag name="DVSHAPEID" val="8ICNNwWqGg2B0IewCyGIVn"/>
</p:tagLst>
</file>

<file path=ppt/tags/tag468.xml><?xml version="1.0" encoding="utf-8"?>
<p:tagLst xmlns:a="http://schemas.openxmlformats.org/drawingml/2006/main" xmlns:r="http://schemas.openxmlformats.org/officeDocument/2006/relationships" xmlns:p="http://schemas.openxmlformats.org/presentationml/2006/main">
  <p:tag name="DVSHAPEID" val="hL3391vsw4r2wBbPYtNFs3"/>
</p:tagLst>
</file>

<file path=ppt/tags/tag46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7.xml><?xml version="1.0" encoding="utf-8"?>
<p:tagLst xmlns:a="http://schemas.openxmlformats.org/drawingml/2006/main" xmlns:r="http://schemas.openxmlformats.org/officeDocument/2006/relationships" xmlns:p="http://schemas.openxmlformats.org/presentationml/2006/main">
  <p:tag name="DVSHAPEID" val="fybcMAArJbNBT922tCSQkA"/>
</p:tagLst>
</file>

<file path=ppt/tags/tag470.xml><?xml version="1.0" encoding="utf-8"?>
<p:tagLst xmlns:a="http://schemas.openxmlformats.org/drawingml/2006/main" xmlns:r="http://schemas.openxmlformats.org/officeDocument/2006/relationships" xmlns:p="http://schemas.openxmlformats.org/presentationml/2006/main">
  <p:tag name="DVSECTIONID" val="C7pmfiJJe4zJLlza8xaVrN"/>
</p:tagLst>
</file>

<file path=ppt/tags/tag471.xml><?xml version="1.0" encoding="utf-8"?>
<p:tagLst xmlns:a="http://schemas.openxmlformats.org/drawingml/2006/main" xmlns:r="http://schemas.openxmlformats.org/officeDocument/2006/relationships" xmlns:p="http://schemas.openxmlformats.org/presentationml/2006/main">
  <p:tag name="DVSHAPEID" val="uaqQXHErr3TUVPsLnBQ9Lo"/>
</p:tagLst>
</file>

<file path=ppt/tags/tag472.xml><?xml version="1.0" encoding="utf-8"?>
<p:tagLst xmlns:a="http://schemas.openxmlformats.org/drawingml/2006/main" xmlns:r="http://schemas.openxmlformats.org/officeDocument/2006/relationships" xmlns:p="http://schemas.openxmlformats.org/presentationml/2006/main">
  <p:tag name="DVSHAPEID" val="j6cPSvCSo80G3Vyh57E3Aa"/>
</p:tagLst>
</file>

<file path=ppt/tags/tag47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74.xml><?xml version="1.0" encoding="utf-8"?>
<p:tagLst xmlns:a="http://schemas.openxmlformats.org/drawingml/2006/main" xmlns:r="http://schemas.openxmlformats.org/officeDocument/2006/relationships" xmlns:p="http://schemas.openxmlformats.org/presentationml/2006/main">
  <p:tag name="DVSECTIONID" val="VZsDkITlZzDnzWL9UuZnlD"/>
</p:tagLst>
</file>

<file path=ppt/tags/tag475.xml><?xml version="1.0" encoding="utf-8"?>
<p:tagLst xmlns:a="http://schemas.openxmlformats.org/drawingml/2006/main" xmlns:r="http://schemas.openxmlformats.org/officeDocument/2006/relationships" xmlns:p="http://schemas.openxmlformats.org/presentationml/2006/main">
  <p:tag name="DVSHAPEID" val="ZeW3hU3qDGHgpSwnrFadQe"/>
</p:tagLst>
</file>

<file path=ppt/tags/tag476.xml><?xml version="1.0" encoding="utf-8"?>
<p:tagLst xmlns:a="http://schemas.openxmlformats.org/drawingml/2006/main" xmlns:r="http://schemas.openxmlformats.org/officeDocument/2006/relationships" xmlns:p="http://schemas.openxmlformats.org/presentationml/2006/main">
  <p:tag name="DVSHAPEID" val="gXi7Pz9Ef65eLy3cTsmA9a"/>
</p:tagLst>
</file>

<file path=ppt/tags/tag477.xml><?xml version="1.0" encoding="utf-8"?>
<p:tagLst xmlns:a="http://schemas.openxmlformats.org/drawingml/2006/main" xmlns:r="http://schemas.openxmlformats.org/officeDocument/2006/relationships" xmlns:p="http://schemas.openxmlformats.org/presentationml/2006/main">
  <p:tag name="DVSHAPEID" val="SUMWkiALGERLXZKa4ugZqA"/>
</p:tagLst>
</file>

<file path=ppt/tags/tag4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79.xml><?xml version="1.0" encoding="utf-8"?>
<p:tagLst xmlns:a="http://schemas.openxmlformats.org/drawingml/2006/main" xmlns:r="http://schemas.openxmlformats.org/officeDocument/2006/relationships" xmlns:p="http://schemas.openxmlformats.org/presentationml/2006/main">
  <p:tag name="DVSECTIONID" val="ncbty9QDeN05rv9ltjrXCf"/>
</p:tagLst>
</file>

<file path=ppt/tags/tag48.xml><?xml version="1.0" encoding="utf-8"?>
<p:tagLst xmlns:a="http://schemas.openxmlformats.org/drawingml/2006/main" xmlns:r="http://schemas.openxmlformats.org/officeDocument/2006/relationships" xmlns:p="http://schemas.openxmlformats.org/presentationml/2006/main">
  <p:tag name="DVSHAPEID" val="5ljm3u4qyQR7piTU4YSeal"/>
</p:tagLst>
</file>

<file path=ppt/tags/tag480.xml><?xml version="1.0" encoding="utf-8"?>
<p:tagLst xmlns:a="http://schemas.openxmlformats.org/drawingml/2006/main" xmlns:r="http://schemas.openxmlformats.org/officeDocument/2006/relationships" xmlns:p="http://schemas.openxmlformats.org/presentationml/2006/main">
  <p:tag name="DVSHAPEID" val="mNDJ3SSHurDKjIa5TcBTdM"/>
</p:tagLst>
</file>

<file path=ppt/tags/tag481.xml><?xml version="1.0" encoding="utf-8"?>
<p:tagLst xmlns:a="http://schemas.openxmlformats.org/drawingml/2006/main" xmlns:r="http://schemas.openxmlformats.org/officeDocument/2006/relationships" xmlns:p="http://schemas.openxmlformats.org/presentationml/2006/main">
  <p:tag name="DVSHAPEID" val="71MJXJyWFOFLu6I67mxetI"/>
</p:tagLst>
</file>

<file path=ppt/tags/tag482.xml><?xml version="1.0" encoding="utf-8"?>
<p:tagLst xmlns:a="http://schemas.openxmlformats.org/drawingml/2006/main" xmlns:r="http://schemas.openxmlformats.org/officeDocument/2006/relationships" xmlns:p="http://schemas.openxmlformats.org/presentationml/2006/main">
  <p:tag name="DVSHAPEID" val="4Ur59Nrp5VVhZfr1ln29HH"/>
</p:tagLst>
</file>

<file path=ppt/tags/tag483.xml><?xml version="1.0" encoding="utf-8"?>
<p:tagLst xmlns:a="http://schemas.openxmlformats.org/drawingml/2006/main" xmlns:r="http://schemas.openxmlformats.org/officeDocument/2006/relationships" xmlns:p="http://schemas.openxmlformats.org/presentationml/2006/main">
  <p:tag name="DVSHAPEID" val="hhHfnCtiLepssjCgCgNWTn"/>
</p:tagLst>
</file>

<file path=ppt/tags/tag48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85.xml><?xml version="1.0" encoding="utf-8"?>
<p:tagLst xmlns:a="http://schemas.openxmlformats.org/drawingml/2006/main" xmlns:r="http://schemas.openxmlformats.org/officeDocument/2006/relationships" xmlns:p="http://schemas.openxmlformats.org/presentationml/2006/main">
  <p:tag name="DVSECTIONID" val="e78hEqwo7WWURslrnj897e"/>
</p:tagLst>
</file>

<file path=ppt/tags/tag486.xml><?xml version="1.0" encoding="utf-8"?>
<p:tagLst xmlns:a="http://schemas.openxmlformats.org/drawingml/2006/main" xmlns:r="http://schemas.openxmlformats.org/officeDocument/2006/relationships" xmlns:p="http://schemas.openxmlformats.org/presentationml/2006/main">
  <p:tag name="DVSHAPEID" val="tAiyQdHjHig5HxFJrTBVbs"/>
</p:tagLst>
</file>

<file path=ppt/tags/tag487.xml><?xml version="1.0" encoding="utf-8"?>
<p:tagLst xmlns:a="http://schemas.openxmlformats.org/drawingml/2006/main" xmlns:r="http://schemas.openxmlformats.org/officeDocument/2006/relationships" xmlns:p="http://schemas.openxmlformats.org/presentationml/2006/main">
  <p:tag name="DVSHAPEID" val="AbV3w9w35gbpw24rSHOtg3"/>
</p:tagLst>
</file>

<file path=ppt/tags/tag48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89.xml><?xml version="1.0" encoding="utf-8"?>
<p:tagLst xmlns:a="http://schemas.openxmlformats.org/drawingml/2006/main" xmlns:r="http://schemas.openxmlformats.org/officeDocument/2006/relationships" xmlns:p="http://schemas.openxmlformats.org/presentationml/2006/main">
  <p:tag name="DVSECTIONID" val="OZFlowb9ymYwdpkWa9MJxR"/>
</p:tagLst>
</file>

<file path=ppt/tags/tag49.xml><?xml version="1.0" encoding="utf-8"?>
<p:tagLst xmlns:a="http://schemas.openxmlformats.org/drawingml/2006/main" xmlns:r="http://schemas.openxmlformats.org/officeDocument/2006/relationships" xmlns:p="http://schemas.openxmlformats.org/presentationml/2006/main">
  <p:tag name="DVSHAPEID" val="ZoC2u2y4qkzEsPSqx6njCW"/>
</p:tagLst>
</file>

<file path=ppt/tags/tag490.xml><?xml version="1.0" encoding="utf-8"?>
<p:tagLst xmlns:a="http://schemas.openxmlformats.org/drawingml/2006/main" xmlns:r="http://schemas.openxmlformats.org/officeDocument/2006/relationships" xmlns:p="http://schemas.openxmlformats.org/presentationml/2006/main">
  <p:tag name="DVSHAPEID" val="QricEc3dRmQ5ivAGaWUP1z"/>
</p:tagLst>
</file>

<file path=ppt/tags/tag491.xml><?xml version="1.0" encoding="utf-8"?>
<p:tagLst xmlns:a="http://schemas.openxmlformats.org/drawingml/2006/main" xmlns:r="http://schemas.openxmlformats.org/officeDocument/2006/relationships" xmlns:p="http://schemas.openxmlformats.org/presentationml/2006/main">
  <p:tag name="DVSHAPEID" val="IrPxuqhuDYzhFBFCqMdtKs"/>
</p:tagLst>
</file>

<file path=ppt/tags/tag492.xml><?xml version="1.0" encoding="utf-8"?>
<p:tagLst xmlns:a="http://schemas.openxmlformats.org/drawingml/2006/main" xmlns:r="http://schemas.openxmlformats.org/officeDocument/2006/relationships" xmlns:p="http://schemas.openxmlformats.org/presentationml/2006/main">
  <p:tag name="DVSHAPEID" val="vvjusC7ghpGgIQm6HDVnIS"/>
</p:tagLst>
</file>

<file path=ppt/tags/tag4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94.xml><?xml version="1.0" encoding="utf-8"?>
<p:tagLst xmlns:a="http://schemas.openxmlformats.org/drawingml/2006/main" xmlns:r="http://schemas.openxmlformats.org/officeDocument/2006/relationships" xmlns:p="http://schemas.openxmlformats.org/presentationml/2006/main">
  <p:tag name="DVSECTIONID" val="WkeW6r9ZmoHW4UQwKY8kib"/>
</p:tagLst>
</file>

<file path=ppt/tags/tag495.xml><?xml version="1.0" encoding="utf-8"?>
<p:tagLst xmlns:a="http://schemas.openxmlformats.org/drawingml/2006/main" xmlns:r="http://schemas.openxmlformats.org/officeDocument/2006/relationships" xmlns:p="http://schemas.openxmlformats.org/presentationml/2006/main">
  <p:tag name="DVSHAPEID" val="Dcd5t6yGOjG4hKTEIA2hDa"/>
</p:tagLst>
</file>

<file path=ppt/tags/tag496.xml><?xml version="1.0" encoding="utf-8"?>
<p:tagLst xmlns:a="http://schemas.openxmlformats.org/drawingml/2006/main" xmlns:r="http://schemas.openxmlformats.org/officeDocument/2006/relationships" xmlns:p="http://schemas.openxmlformats.org/presentationml/2006/main">
  <p:tag name="DVSHAPEID" val="sHByv7xMAblFoUYnYpOrbD"/>
</p:tagLst>
</file>

<file path=ppt/tags/tag497.xml><?xml version="1.0" encoding="utf-8"?>
<p:tagLst xmlns:a="http://schemas.openxmlformats.org/drawingml/2006/main" xmlns:r="http://schemas.openxmlformats.org/officeDocument/2006/relationships" xmlns:p="http://schemas.openxmlformats.org/presentationml/2006/main">
  <p:tag name="DVSHAPEID" val="gUnKAZ79sedsKwuUBr82Iv"/>
</p:tagLst>
</file>

<file path=ppt/tags/tag49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99.xml><?xml version="1.0" encoding="utf-8"?>
<p:tagLst xmlns:a="http://schemas.openxmlformats.org/drawingml/2006/main" xmlns:r="http://schemas.openxmlformats.org/officeDocument/2006/relationships" xmlns:p="http://schemas.openxmlformats.org/presentationml/2006/main">
  <p:tag name="DVSECTIONID" val="Td5blQ7MwztlOaDP6z34pf"/>
</p:tagLst>
</file>

<file path=ppt/tags/tag5.xml><?xml version="1.0" encoding="utf-8"?>
<p:tagLst xmlns:a="http://schemas.openxmlformats.org/drawingml/2006/main" xmlns:r="http://schemas.openxmlformats.org/officeDocument/2006/relationships" xmlns:p="http://schemas.openxmlformats.org/presentationml/2006/main">
  <p:tag name="DVSHAPEID" val="hanMMGdvFeAdWgwMn7gFyj"/>
</p:tagLst>
</file>

<file path=ppt/tags/tag50.xml><?xml version="1.0" encoding="utf-8"?>
<p:tagLst xmlns:a="http://schemas.openxmlformats.org/drawingml/2006/main" xmlns:r="http://schemas.openxmlformats.org/officeDocument/2006/relationships" xmlns:p="http://schemas.openxmlformats.org/presentationml/2006/main">
  <p:tag name="DVSHAPEID" val="JMJK8yyUY5qKlVJ1Z2Rtpw"/>
</p:tagLst>
</file>

<file path=ppt/tags/tag500.xml><?xml version="1.0" encoding="utf-8"?>
<p:tagLst xmlns:a="http://schemas.openxmlformats.org/drawingml/2006/main" xmlns:r="http://schemas.openxmlformats.org/officeDocument/2006/relationships" xmlns:p="http://schemas.openxmlformats.org/presentationml/2006/main">
  <p:tag name="DVSHAPEID" val="TGtonVdRUUlpsen4jYtIKC"/>
</p:tagLst>
</file>

<file path=ppt/tags/tag501.xml><?xml version="1.0" encoding="utf-8"?>
<p:tagLst xmlns:a="http://schemas.openxmlformats.org/drawingml/2006/main" xmlns:r="http://schemas.openxmlformats.org/officeDocument/2006/relationships" xmlns:p="http://schemas.openxmlformats.org/presentationml/2006/main">
  <p:tag name="DVSHAPEID" val="ZBBWM6kX1E9D2okltYnwnR"/>
</p:tagLst>
</file>

<file path=ppt/tags/tag502.xml><?xml version="1.0" encoding="utf-8"?>
<p:tagLst xmlns:a="http://schemas.openxmlformats.org/drawingml/2006/main" xmlns:r="http://schemas.openxmlformats.org/officeDocument/2006/relationships" xmlns:p="http://schemas.openxmlformats.org/presentationml/2006/main">
  <p:tag name="DVSHAPEID" val="yMIrx2PgZrYytaoQEik8PR"/>
</p:tagLst>
</file>

<file path=ppt/tags/tag50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04.xml><?xml version="1.0" encoding="utf-8"?>
<p:tagLst xmlns:a="http://schemas.openxmlformats.org/drawingml/2006/main" xmlns:r="http://schemas.openxmlformats.org/officeDocument/2006/relationships" xmlns:p="http://schemas.openxmlformats.org/presentationml/2006/main">
  <p:tag name="DVSECTIONID" val="34JCYbtLcPnbTmCNDlngN4"/>
</p:tagLst>
</file>

<file path=ppt/tags/tag505.xml><?xml version="1.0" encoding="utf-8"?>
<p:tagLst xmlns:a="http://schemas.openxmlformats.org/drawingml/2006/main" xmlns:r="http://schemas.openxmlformats.org/officeDocument/2006/relationships" xmlns:p="http://schemas.openxmlformats.org/presentationml/2006/main">
  <p:tag name="DVSHAPEID" val="nvBSY9J4kSTwcB3SY8WzYC"/>
</p:tagLst>
</file>

<file path=ppt/tags/tag506.xml><?xml version="1.0" encoding="utf-8"?>
<p:tagLst xmlns:a="http://schemas.openxmlformats.org/drawingml/2006/main" xmlns:r="http://schemas.openxmlformats.org/officeDocument/2006/relationships" xmlns:p="http://schemas.openxmlformats.org/presentationml/2006/main">
  <p:tag name="DVSHAPEID" val="ls4gXuyD6rysPlIhg4tVm9"/>
</p:tagLst>
</file>

<file path=ppt/tags/tag507.xml><?xml version="1.0" encoding="utf-8"?>
<p:tagLst xmlns:a="http://schemas.openxmlformats.org/drawingml/2006/main" xmlns:r="http://schemas.openxmlformats.org/officeDocument/2006/relationships" xmlns:p="http://schemas.openxmlformats.org/presentationml/2006/main">
  <p:tag name="DVSHAPEID" val="I4bztyTdpFmiqpnXl6SzuH"/>
</p:tagLst>
</file>

<file path=ppt/tags/tag50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09.xml><?xml version="1.0" encoding="utf-8"?>
<p:tagLst xmlns:a="http://schemas.openxmlformats.org/drawingml/2006/main" xmlns:r="http://schemas.openxmlformats.org/officeDocument/2006/relationships" xmlns:p="http://schemas.openxmlformats.org/presentationml/2006/main">
  <p:tag name="DVSECTIONID" val="YN67NsVg4Bn3E1VfWF5v0W"/>
</p:tagLst>
</file>

<file path=ppt/tags/tag51.xml><?xml version="1.0" encoding="utf-8"?>
<p:tagLst xmlns:a="http://schemas.openxmlformats.org/drawingml/2006/main" xmlns:r="http://schemas.openxmlformats.org/officeDocument/2006/relationships" xmlns:p="http://schemas.openxmlformats.org/presentationml/2006/main">
  <p:tag name="DVSHAPEID" val="yKP32DqLRRI3EQiKTZvwmt"/>
</p:tagLst>
</file>

<file path=ppt/tags/tag510.xml><?xml version="1.0" encoding="utf-8"?>
<p:tagLst xmlns:a="http://schemas.openxmlformats.org/drawingml/2006/main" xmlns:r="http://schemas.openxmlformats.org/officeDocument/2006/relationships" xmlns:p="http://schemas.openxmlformats.org/presentationml/2006/main">
  <p:tag name="DVSHAPEID" val="PpfIqRGKuqs1ye8lYvMVPX"/>
</p:tagLst>
</file>

<file path=ppt/tags/tag511.xml><?xml version="1.0" encoding="utf-8"?>
<p:tagLst xmlns:a="http://schemas.openxmlformats.org/drawingml/2006/main" xmlns:r="http://schemas.openxmlformats.org/officeDocument/2006/relationships" xmlns:p="http://schemas.openxmlformats.org/presentationml/2006/main">
  <p:tag name="DVSHAPEID" val="PppGqJSyAC4W70TRWzN6V2"/>
</p:tagLst>
</file>

<file path=ppt/tags/tag51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13.xml><?xml version="1.0" encoding="utf-8"?>
<p:tagLst xmlns:a="http://schemas.openxmlformats.org/drawingml/2006/main" xmlns:r="http://schemas.openxmlformats.org/officeDocument/2006/relationships" xmlns:p="http://schemas.openxmlformats.org/presentationml/2006/main">
  <p:tag name="DVSECTIONID" val="OQHBRnpHah31wmh3rlhTHT"/>
</p:tagLst>
</file>

<file path=ppt/tags/tag514.xml><?xml version="1.0" encoding="utf-8"?>
<p:tagLst xmlns:a="http://schemas.openxmlformats.org/drawingml/2006/main" xmlns:r="http://schemas.openxmlformats.org/officeDocument/2006/relationships" xmlns:p="http://schemas.openxmlformats.org/presentationml/2006/main">
  <p:tag name="DVSHAPEID" val="T5BBL7wlviIvpM4U1l2r3K"/>
</p:tagLst>
</file>

<file path=ppt/tags/tag515.xml><?xml version="1.0" encoding="utf-8"?>
<p:tagLst xmlns:a="http://schemas.openxmlformats.org/drawingml/2006/main" xmlns:r="http://schemas.openxmlformats.org/officeDocument/2006/relationships" xmlns:p="http://schemas.openxmlformats.org/presentationml/2006/main">
  <p:tag name="DVSHAPEID" val="d7WkKzDXgLFuWNI23IeHHy"/>
</p:tagLst>
</file>

<file path=ppt/tags/tag51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17.xml><?xml version="1.0" encoding="utf-8"?>
<p:tagLst xmlns:a="http://schemas.openxmlformats.org/drawingml/2006/main" xmlns:r="http://schemas.openxmlformats.org/officeDocument/2006/relationships" xmlns:p="http://schemas.openxmlformats.org/presentationml/2006/main">
  <p:tag name="DVSECTIONID" val="qFVZJ5h4F4buVZ2pIBLcjl"/>
</p:tagLst>
</file>

<file path=ppt/tags/tag518.xml><?xml version="1.0" encoding="utf-8"?>
<p:tagLst xmlns:a="http://schemas.openxmlformats.org/drawingml/2006/main" xmlns:r="http://schemas.openxmlformats.org/officeDocument/2006/relationships" xmlns:p="http://schemas.openxmlformats.org/presentationml/2006/main">
  <p:tag name="DVSHAPEID" val="4bNI9tA4vj1Cl1kWAFZUmT"/>
</p:tagLst>
</file>

<file path=ppt/tags/tag519.xml><?xml version="1.0" encoding="utf-8"?>
<p:tagLst xmlns:a="http://schemas.openxmlformats.org/drawingml/2006/main" xmlns:r="http://schemas.openxmlformats.org/officeDocument/2006/relationships" xmlns:p="http://schemas.openxmlformats.org/presentationml/2006/main">
  <p:tag name="DVSHAPEID" val="GkiAuVb8csfXKboSNYISTA"/>
</p:tagLst>
</file>

<file path=ppt/tags/tag52.xml><?xml version="1.0" encoding="utf-8"?>
<p:tagLst xmlns:a="http://schemas.openxmlformats.org/drawingml/2006/main" xmlns:r="http://schemas.openxmlformats.org/officeDocument/2006/relationships" xmlns:p="http://schemas.openxmlformats.org/presentationml/2006/main">
  <p:tag name="DVSHAPEID" val="eIuXGw6kr8xceYU5wVtcez"/>
</p:tagLst>
</file>

<file path=ppt/tags/tag520.xml><?xml version="1.0" encoding="utf-8"?>
<p:tagLst xmlns:a="http://schemas.openxmlformats.org/drawingml/2006/main" xmlns:r="http://schemas.openxmlformats.org/officeDocument/2006/relationships" xmlns:p="http://schemas.openxmlformats.org/presentationml/2006/main">
  <p:tag name="DVSHAPEID" val="OyIRHvgwEdlQSrH1mron9J"/>
</p:tagLst>
</file>

<file path=ppt/tags/tag521.xml><?xml version="1.0" encoding="utf-8"?>
<p:tagLst xmlns:a="http://schemas.openxmlformats.org/drawingml/2006/main" xmlns:r="http://schemas.openxmlformats.org/officeDocument/2006/relationships" xmlns:p="http://schemas.openxmlformats.org/presentationml/2006/main">
  <p:tag name="DVSHAPEID" val="V4QLzInhIYH5vJRDdGSGO1"/>
</p:tagLst>
</file>

<file path=ppt/tags/tag522.xml><?xml version="1.0" encoding="utf-8"?>
<p:tagLst xmlns:a="http://schemas.openxmlformats.org/drawingml/2006/main" xmlns:r="http://schemas.openxmlformats.org/officeDocument/2006/relationships" xmlns:p="http://schemas.openxmlformats.org/presentationml/2006/main">
  <p:tag name="DVSHAPEID" val="BTjXbMBhtvq5CD1VVx8nvm"/>
</p:tagLst>
</file>

<file path=ppt/tags/tag523.xml><?xml version="1.0" encoding="utf-8"?>
<p:tagLst xmlns:a="http://schemas.openxmlformats.org/drawingml/2006/main" xmlns:r="http://schemas.openxmlformats.org/officeDocument/2006/relationships" xmlns:p="http://schemas.openxmlformats.org/presentationml/2006/main">
  <p:tag name="DVSHAPEID" val="9MVX9JdHvtVTsWsBxAFrvb"/>
</p:tagLst>
</file>

<file path=ppt/tags/tag524.xml><?xml version="1.0" encoding="utf-8"?>
<p:tagLst xmlns:a="http://schemas.openxmlformats.org/drawingml/2006/main" xmlns:r="http://schemas.openxmlformats.org/officeDocument/2006/relationships" xmlns:p="http://schemas.openxmlformats.org/presentationml/2006/main">
  <p:tag name="DVSHAPEID" val="Fq7dBiLkxqwfKw2dDR4L0W"/>
</p:tagLst>
</file>

<file path=ppt/tags/tag525.xml><?xml version="1.0" encoding="utf-8"?>
<p:tagLst xmlns:a="http://schemas.openxmlformats.org/drawingml/2006/main" xmlns:r="http://schemas.openxmlformats.org/officeDocument/2006/relationships" xmlns:p="http://schemas.openxmlformats.org/presentationml/2006/main">
  <p:tag name="DVSHAPEID" val="9Jb4sj0xH3RX7uQV7VWaWu"/>
</p:tagLst>
</file>

<file path=ppt/tags/tag526.xml><?xml version="1.0" encoding="utf-8"?>
<p:tagLst xmlns:a="http://schemas.openxmlformats.org/drawingml/2006/main" xmlns:r="http://schemas.openxmlformats.org/officeDocument/2006/relationships" xmlns:p="http://schemas.openxmlformats.org/presentationml/2006/main">
  <p:tag name="DVSHAPEID" val="mdcWzjXNnJbIgo2xPrkZJs"/>
</p:tagLst>
</file>

<file path=ppt/tags/tag527.xml><?xml version="1.0" encoding="utf-8"?>
<p:tagLst xmlns:a="http://schemas.openxmlformats.org/drawingml/2006/main" xmlns:r="http://schemas.openxmlformats.org/officeDocument/2006/relationships" xmlns:p="http://schemas.openxmlformats.org/presentationml/2006/main">
  <p:tag name="DVSHAPEID" val="nNpxnHK8PP0FmXRwKGATG7"/>
</p:tagLst>
</file>

<file path=ppt/tags/tag528.xml><?xml version="1.0" encoding="utf-8"?>
<p:tagLst xmlns:a="http://schemas.openxmlformats.org/drawingml/2006/main" xmlns:r="http://schemas.openxmlformats.org/officeDocument/2006/relationships" xmlns:p="http://schemas.openxmlformats.org/presentationml/2006/main">
  <p:tag name="DVSHAPEID" val="LoesSA5uQWLTPpw2Vf3eUm"/>
</p:tagLst>
</file>

<file path=ppt/tags/tag529.xml><?xml version="1.0" encoding="utf-8"?>
<p:tagLst xmlns:a="http://schemas.openxmlformats.org/drawingml/2006/main" xmlns:r="http://schemas.openxmlformats.org/officeDocument/2006/relationships" xmlns:p="http://schemas.openxmlformats.org/presentationml/2006/main">
  <p:tag name="DVSHAPEID" val="HB15FiHEpPMg10jVP92kZ4"/>
</p:tagLst>
</file>

<file path=ppt/tags/tag53.xml><?xml version="1.0" encoding="utf-8"?>
<p:tagLst xmlns:a="http://schemas.openxmlformats.org/drawingml/2006/main" xmlns:r="http://schemas.openxmlformats.org/officeDocument/2006/relationships" xmlns:p="http://schemas.openxmlformats.org/presentationml/2006/main">
  <p:tag name="DVSHAPEID" val="1hgSIf9SXTa4w7y4WUEwpz"/>
</p:tagLst>
</file>

<file path=ppt/tags/tag53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31.xml><?xml version="1.0" encoding="utf-8"?>
<p:tagLst xmlns:a="http://schemas.openxmlformats.org/drawingml/2006/main" xmlns:r="http://schemas.openxmlformats.org/officeDocument/2006/relationships" xmlns:p="http://schemas.openxmlformats.org/presentationml/2006/main">
  <p:tag name="DVSECTIONID" val="W3q9zkzvEQ4Up2FSEkp5CY"/>
</p:tagLst>
</file>

<file path=ppt/tags/tag532.xml><?xml version="1.0" encoding="utf-8"?>
<p:tagLst xmlns:a="http://schemas.openxmlformats.org/drawingml/2006/main" xmlns:r="http://schemas.openxmlformats.org/officeDocument/2006/relationships" xmlns:p="http://schemas.openxmlformats.org/presentationml/2006/main">
  <p:tag name="DVSHAPEID" val="7znwI0qUbzmDHzXciZT4Zj"/>
</p:tagLst>
</file>

<file path=ppt/tags/tag533.xml><?xml version="1.0" encoding="utf-8"?>
<p:tagLst xmlns:a="http://schemas.openxmlformats.org/drawingml/2006/main" xmlns:r="http://schemas.openxmlformats.org/officeDocument/2006/relationships" xmlns:p="http://schemas.openxmlformats.org/presentationml/2006/main">
  <p:tag name="DVSHAPEID" val="3CjGv1dfxNwXkx4tZKTVhD"/>
</p:tagLst>
</file>

<file path=ppt/tags/tag534.xml><?xml version="1.0" encoding="utf-8"?>
<p:tagLst xmlns:a="http://schemas.openxmlformats.org/drawingml/2006/main" xmlns:r="http://schemas.openxmlformats.org/officeDocument/2006/relationships" xmlns:p="http://schemas.openxmlformats.org/presentationml/2006/main">
  <p:tag name="DVSHAPEID" val="23VQPIuOisWOwLc2vpGV2z"/>
</p:tagLst>
</file>

<file path=ppt/tags/tag53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36.xml><?xml version="1.0" encoding="utf-8"?>
<p:tagLst xmlns:a="http://schemas.openxmlformats.org/drawingml/2006/main" xmlns:r="http://schemas.openxmlformats.org/officeDocument/2006/relationships" xmlns:p="http://schemas.openxmlformats.org/presentationml/2006/main">
  <p:tag name="DVSECTIONID" val="pIMhzkf4e1RYYxa8eBPBa5"/>
</p:tagLst>
</file>

<file path=ppt/tags/tag537.xml><?xml version="1.0" encoding="utf-8"?>
<p:tagLst xmlns:a="http://schemas.openxmlformats.org/drawingml/2006/main" xmlns:r="http://schemas.openxmlformats.org/officeDocument/2006/relationships" xmlns:p="http://schemas.openxmlformats.org/presentationml/2006/main">
  <p:tag name="DVSHAPEID" val="sueC4dneBFkOcYRgVdQAaX"/>
</p:tagLst>
</file>

<file path=ppt/tags/tag538.xml><?xml version="1.0" encoding="utf-8"?>
<p:tagLst xmlns:a="http://schemas.openxmlformats.org/drawingml/2006/main" xmlns:r="http://schemas.openxmlformats.org/officeDocument/2006/relationships" xmlns:p="http://schemas.openxmlformats.org/presentationml/2006/main">
  <p:tag name="DVSHAPEID" val="effrkmNcysISWg5MFxW4gU"/>
</p:tagLst>
</file>

<file path=ppt/tags/tag539.xml><?xml version="1.0" encoding="utf-8"?>
<p:tagLst xmlns:a="http://schemas.openxmlformats.org/drawingml/2006/main" xmlns:r="http://schemas.openxmlformats.org/officeDocument/2006/relationships" xmlns:p="http://schemas.openxmlformats.org/presentationml/2006/main">
  <p:tag name="DVSHAPEID" val="As06p1EVDSMqbHQEoyYIqc"/>
</p:tagLst>
</file>

<file path=ppt/tags/tag54.xml><?xml version="1.0" encoding="utf-8"?>
<p:tagLst xmlns:a="http://schemas.openxmlformats.org/drawingml/2006/main" xmlns:r="http://schemas.openxmlformats.org/officeDocument/2006/relationships" xmlns:p="http://schemas.openxmlformats.org/presentationml/2006/main">
  <p:tag name="DVSHAPEID" val="wrCjPNsA2afEHcGNNQbyaD"/>
</p:tagLst>
</file>

<file path=ppt/tags/tag540.xml><?xml version="1.0" encoding="utf-8"?>
<p:tagLst xmlns:a="http://schemas.openxmlformats.org/drawingml/2006/main" xmlns:r="http://schemas.openxmlformats.org/officeDocument/2006/relationships" xmlns:p="http://schemas.openxmlformats.org/presentationml/2006/main">
  <p:tag name="DVSHAPEID" val="NV1odqTcS5rrJzA4IwEJsP"/>
</p:tagLst>
</file>

<file path=ppt/tags/tag541.xml><?xml version="1.0" encoding="utf-8"?>
<p:tagLst xmlns:a="http://schemas.openxmlformats.org/drawingml/2006/main" xmlns:r="http://schemas.openxmlformats.org/officeDocument/2006/relationships" xmlns:p="http://schemas.openxmlformats.org/presentationml/2006/main">
  <p:tag name="DVSHAPEID" val="xwNIBsPX3IdnF451Oe1qZG"/>
</p:tagLst>
</file>

<file path=ppt/tags/tag542.xml><?xml version="1.0" encoding="utf-8"?>
<p:tagLst xmlns:a="http://schemas.openxmlformats.org/drawingml/2006/main" xmlns:r="http://schemas.openxmlformats.org/officeDocument/2006/relationships" xmlns:p="http://schemas.openxmlformats.org/presentationml/2006/main">
  <p:tag name="DVSHAPEID" val="ZJYh3jPr3HJYnuAvOrnU2J"/>
</p:tagLst>
</file>

<file path=ppt/tags/tag543.xml><?xml version="1.0" encoding="utf-8"?>
<p:tagLst xmlns:a="http://schemas.openxmlformats.org/drawingml/2006/main" xmlns:r="http://schemas.openxmlformats.org/officeDocument/2006/relationships" xmlns:p="http://schemas.openxmlformats.org/presentationml/2006/main">
  <p:tag name="DVSHAPEID" val="elUvZHHqH2PRx4Jkpw8BEv"/>
</p:tagLst>
</file>

<file path=ppt/tags/tag544.xml><?xml version="1.0" encoding="utf-8"?>
<p:tagLst xmlns:a="http://schemas.openxmlformats.org/drawingml/2006/main" xmlns:r="http://schemas.openxmlformats.org/officeDocument/2006/relationships" xmlns:p="http://schemas.openxmlformats.org/presentationml/2006/main">
  <p:tag name="DVSHAPEID" val="DHHAqjpz34DgvDmxk8JCZH"/>
</p:tagLst>
</file>

<file path=ppt/tags/tag545.xml><?xml version="1.0" encoding="utf-8"?>
<p:tagLst xmlns:a="http://schemas.openxmlformats.org/drawingml/2006/main" xmlns:r="http://schemas.openxmlformats.org/officeDocument/2006/relationships" xmlns:p="http://schemas.openxmlformats.org/presentationml/2006/main">
  <p:tag name="DVSHAPEID" val="8wXwMt2QMr4IHdOogo07ZK"/>
</p:tagLst>
</file>

<file path=ppt/tags/tag546.xml><?xml version="1.0" encoding="utf-8"?>
<p:tagLst xmlns:a="http://schemas.openxmlformats.org/drawingml/2006/main" xmlns:r="http://schemas.openxmlformats.org/officeDocument/2006/relationships" xmlns:p="http://schemas.openxmlformats.org/presentationml/2006/main">
  <p:tag name="DVSHAPEID" val="dhy5XRcZR1vWyaCUxVxcic"/>
</p:tagLst>
</file>

<file path=ppt/tags/tag547.xml><?xml version="1.0" encoding="utf-8"?>
<p:tagLst xmlns:a="http://schemas.openxmlformats.org/drawingml/2006/main" xmlns:r="http://schemas.openxmlformats.org/officeDocument/2006/relationships" xmlns:p="http://schemas.openxmlformats.org/presentationml/2006/main">
  <p:tag name="DVSHAPEID" val="bMV9IVRlCSHnjGXGwaEMA2"/>
</p:tagLst>
</file>

<file path=ppt/tags/tag548.xml><?xml version="1.0" encoding="utf-8"?>
<p:tagLst xmlns:a="http://schemas.openxmlformats.org/drawingml/2006/main" xmlns:r="http://schemas.openxmlformats.org/officeDocument/2006/relationships" xmlns:p="http://schemas.openxmlformats.org/presentationml/2006/main">
  <p:tag name="DVSHAPEID" val="dLEELmR4ANs15M9N8g8vpD"/>
</p:tagLst>
</file>

<file path=ppt/tags/tag549.xml><?xml version="1.0" encoding="utf-8"?>
<p:tagLst xmlns:a="http://schemas.openxmlformats.org/drawingml/2006/main" xmlns:r="http://schemas.openxmlformats.org/officeDocument/2006/relationships" xmlns:p="http://schemas.openxmlformats.org/presentationml/2006/main">
  <p:tag name="DVSHAPEID" val="eaRVWRpnxvB9yav49uuxiU"/>
</p:tagLst>
</file>

<file path=ppt/tags/tag55.xml><?xml version="1.0" encoding="utf-8"?>
<p:tagLst xmlns:a="http://schemas.openxmlformats.org/drawingml/2006/main" xmlns:r="http://schemas.openxmlformats.org/officeDocument/2006/relationships" xmlns:p="http://schemas.openxmlformats.org/presentationml/2006/main">
  <p:tag name="DVSHAPEID" val="29sNwrYzxI9rLOgpplpnQZ"/>
</p:tagLst>
</file>

<file path=ppt/tags/tag550.xml><?xml version="1.0" encoding="utf-8"?>
<p:tagLst xmlns:a="http://schemas.openxmlformats.org/drawingml/2006/main" xmlns:r="http://schemas.openxmlformats.org/officeDocument/2006/relationships" xmlns:p="http://schemas.openxmlformats.org/presentationml/2006/main">
  <p:tag name="DVSHAPEID" val="ViBawI1oE5DAwuMQpZEcfX"/>
</p:tagLst>
</file>

<file path=ppt/tags/tag551.xml><?xml version="1.0" encoding="utf-8"?>
<p:tagLst xmlns:a="http://schemas.openxmlformats.org/drawingml/2006/main" xmlns:r="http://schemas.openxmlformats.org/officeDocument/2006/relationships" xmlns:p="http://schemas.openxmlformats.org/presentationml/2006/main">
  <p:tag name="DVSHAPEID" val="pWdZi46D1RljfzkLkHl9Rw"/>
</p:tagLst>
</file>

<file path=ppt/tags/tag552.xml><?xml version="1.0" encoding="utf-8"?>
<p:tagLst xmlns:a="http://schemas.openxmlformats.org/drawingml/2006/main" xmlns:r="http://schemas.openxmlformats.org/officeDocument/2006/relationships" xmlns:p="http://schemas.openxmlformats.org/presentationml/2006/main">
  <p:tag name="DVSHAPEID" val="vYE0ij5uS5EXSFXxpXh03L"/>
</p:tagLst>
</file>

<file path=ppt/tags/tag553.xml><?xml version="1.0" encoding="utf-8"?>
<p:tagLst xmlns:a="http://schemas.openxmlformats.org/drawingml/2006/main" xmlns:r="http://schemas.openxmlformats.org/officeDocument/2006/relationships" xmlns:p="http://schemas.openxmlformats.org/presentationml/2006/main">
  <p:tag name="DVSHAPEID" val="fcecvDFXR66TqflhLMywYf"/>
</p:tagLst>
</file>

<file path=ppt/tags/tag554.xml><?xml version="1.0" encoding="utf-8"?>
<p:tagLst xmlns:a="http://schemas.openxmlformats.org/drawingml/2006/main" xmlns:r="http://schemas.openxmlformats.org/officeDocument/2006/relationships" xmlns:p="http://schemas.openxmlformats.org/presentationml/2006/main">
  <p:tag name="DVSHAPEID" val="EhHFONhoRQsKJrM5OrPUdy"/>
</p:tagLst>
</file>

<file path=ppt/tags/tag555.xml><?xml version="1.0" encoding="utf-8"?>
<p:tagLst xmlns:a="http://schemas.openxmlformats.org/drawingml/2006/main" xmlns:r="http://schemas.openxmlformats.org/officeDocument/2006/relationships" xmlns:p="http://schemas.openxmlformats.org/presentationml/2006/main">
  <p:tag name="DVSHAPEID" val="RZeIc7burxMZxXvQPRGtef"/>
</p:tagLst>
</file>

<file path=ppt/tags/tag556.xml><?xml version="1.0" encoding="utf-8"?>
<p:tagLst xmlns:a="http://schemas.openxmlformats.org/drawingml/2006/main" xmlns:r="http://schemas.openxmlformats.org/officeDocument/2006/relationships" xmlns:p="http://schemas.openxmlformats.org/presentationml/2006/main">
  <p:tag name="DVSHAPEID" val="qFwTvGY7H316qHq6B9cmpV"/>
</p:tagLst>
</file>

<file path=ppt/tags/tag557.xml><?xml version="1.0" encoding="utf-8"?>
<p:tagLst xmlns:a="http://schemas.openxmlformats.org/drawingml/2006/main" xmlns:r="http://schemas.openxmlformats.org/officeDocument/2006/relationships" xmlns:p="http://schemas.openxmlformats.org/presentationml/2006/main">
  <p:tag name="DVSHAPEID" val="YJTPzXCXeKjByzciCuwjQI"/>
</p:tagLst>
</file>

<file path=ppt/tags/tag558.xml><?xml version="1.0" encoding="utf-8"?>
<p:tagLst xmlns:a="http://schemas.openxmlformats.org/drawingml/2006/main" xmlns:r="http://schemas.openxmlformats.org/officeDocument/2006/relationships" xmlns:p="http://schemas.openxmlformats.org/presentationml/2006/main">
  <p:tag name="DVSHAPEID" val="XrwOqIgxgSQvHMZG71vJPh"/>
</p:tagLst>
</file>

<file path=ppt/tags/tag55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6.xml><?xml version="1.0" encoding="utf-8"?>
<p:tagLst xmlns:a="http://schemas.openxmlformats.org/drawingml/2006/main" xmlns:r="http://schemas.openxmlformats.org/officeDocument/2006/relationships" xmlns:p="http://schemas.openxmlformats.org/presentationml/2006/main">
  <p:tag name="DVSHAPEID" val="PRqln86OkRoSpsR2h1CtCw"/>
</p:tagLst>
</file>

<file path=ppt/tags/tag560.xml><?xml version="1.0" encoding="utf-8"?>
<p:tagLst xmlns:a="http://schemas.openxmlformats.org/drawingml/2006/main" xmlns:r="http://schemas.openxmlformats.org/officeDocument/2006/relationships" xmlns:p="http://schemas.openxmlformats.org/presentationml/2006/main">
  <p:tag name="DVSECTIONID" val="SMKtilhR4oI5mUoyDjIddA"/>
</p:tagLst>
</file>

<file path=ppt/tags/tag561.xml><?xml version="1.0" encoding="utf-8"?>
<p:tagLst xmlns:a="http://schemas.openxmlformats.org/drawingml/2006/main" xmlns:r="http://schemas.openxmlformats.org/officeDocument/2006/relationships" xmlns:p="http://schemas.openxmlformats.org/presentationml/2006/main">
  <p:tag name="DVSHAPEID" val="L3RpjVnuO6TGEIFzOXZy1K"/>
</p:tagLst>
</file>

<file path=ppt/tags/tag562.xml><?xml version="1.0" encoding="utf-8"?>
<p:tagLst xmlns:a="http://schemas.openxmlformats.org/drawingml/2006/main" xmlns:r="http://schemas.openxmlformats.org/officeDocument/2006/relationships" xmlns:p="http://schemas.openxmlformats.org/presentationml/2006/main">
  <p:tag name="DVSHAPEID" val="qsZwoluB17Mk24ZuZBklhY"/>
</p:tagLst>
</file>

<file path=ppt/tags/tag563.xml><?xml version="1.0" encoding="utf-8"?>
<p:tagLst xmlns:a="http://schemas.openxmlformats.org/drawingml/2006/main" xmlns:r="http://schemas.openxmlformats.org/officeDocument/2006/relationships" xmlns:p="http://schemas.openxmlformats.org/presentationml/2006/main">
  <p:tag name="DVSHAPEID" val="U1rA4d3il4TAcuUvnLMjHL"/>
</p:tagLst>
</file>

<file path=ppt/tags/tag564.xml><?xml version="1.0" encoding="utf-8"?>
<p:tagLst xmlns:a="http://schemas.openxmlformats.org/drawingml/2006/main" xmlns:r="http://schemas.openxmlformats.org/officeDocument/2006/relationships" xmlns:p="http://schemas.openxmlformats.org/presentationml/2006/main">
  <p:tag name="DVSHAPEID" val="xbjw3JMtFNl2pE9ZfKkWjo"/>
</p:tagLst>
</file>

<file path=ppt/tags/tag565.xml><?xml version="1.0" encoding="utf-8"?>
<p:tagLst xmlns:a="http://schemas.openxmlformats.org/drawingml/2006/main" xmlns:r="http://schemas.openxmlformats.org/officeDocument/2006/relationships" xmlns:p="http://schemas.openxmlformats.org/presentationml/2006/main">
  <p:tag name="DVSHAPEID" val="zvGeTJ8Lv799tfhx9kvRo5"/>
</p:tagLst>
</file>

<file path=ppt/tags/tag566.xml><?xml version="1.0" encoding="utf-8"?>
<p:tagLst xmlns:a="http://schemas.openxmlformats.org/drawingml/2006/main" xmlns:r="http://schemas.openxmlformats.org/officeDocument/2006/relationships" xmlns:p="http://schemas.openxmlformats.org/presentationml/2006/main">
  <p:tag name="DVSHAPEID" val="fa5gmov1YKr8COPOP3lUhe"/>
</p:tagLst>
</file>

<file path=ppt/tags/tag567.xml><?xml version="1.0" encoding="utf-8"?>
<p:tagLst xmlns:a="http://schemas.openxmlformats.org/drawingml/2006/main" xmlns:r="http://schemas.openxmlformats.org/officeDocument/2006/relationships" xmlns:p="http://schemas.openxmlformats.org/presentationml/2006/main">
  <p:tag name="DVSHAPEID" val="SfaTIHAZqs0tfv9DmKgt8o"/>
</p:tagLst>
</file>

<file path=ppt/tags/tag568.xml><?xml version="1.0" encoding="utf-8"?>
<p:tagLst xmlns:a="http://schemas.openxmlformats.org/drawingml/2006/main" xmlns:r="http://schemas.openxmlformats.org/officeDocument/2006/relationships" xmlns:p="http://schemas.openxmlformats.org/presentationml/2006/main">
  <p:tag name="DVSHAPEID" val="IkDsHluswuO1iP5tFNrYkZ"/>
</p:tagLst>
</file>

<file path=ppt/tags/tag569.xml><?xml version="1.0" encoding="utf-8"?>
<p:tagLst xmlns:a="http://schemas.openxmlformats.org/drawingml/2006/main" xmlns:r="http://schemas.openxmlformats.org/officeDocument/2006/relationships" xmlns:p="http://schemas.openxmlformats.org/presentationml/2006/main">
  <p:tag name="DVSHAPEID" val="89yjFcGAEN5txPff0fvYVv"/>
</p:tagLst>
</file>

<file path=ppt/tags/tag57.xml><?xml version="1.0" encoding="utf-8"?>
<p:tagLst xmlns:a="http://schemas.openxmlformats.org/drawingml/2006/main" xmlns:r="http://schemas.openxmlformats.org/officeDocument/2006/relationships" xmlns:p="http://schemas.openxmlformats.org/presentationml/2006/main">
  <p:tag name="DVSHAPEID" val="vfrSxorQ8NN2kAma3PsJni"/>
</p:tagLst>
</file>

<file path=ppt/tags/tag570.xml><?xml version="1.0" encoding="utf-8"?>
<p:tagLst xmlns:a="http://schemas.openxmlformats.org/drawingml/2006/main" xmlns:r="http://schemas.openxmlformats.org/officeDocument/2006/relationships" xmlns:p="http://schemas.openxmlformats.org/presentationml/2006/main">
  <p:tag name="DVSHAPEID" val="EedjxT4s294JcuUnFiMWQ0"/>
</p:tagLst>
</file>

<file path=ppt/tags/tag571.xml><?xml version="1.0" encoding="utf-8"?>
<p:tagLst xmlns:a="http://schemas.openxmlformats.org/drawingml/2006/main" xmlns:r="http://schemas.openxmlformats.org/officeDocument/2006/relationships" xmlns:p="http://schemas.openxmlformats.org/presentationml/2006/main">
  <p:tag name="DVSHAPEID" val="VPigdqNctl3Duk6lENwbLW"/>
</p:tagLst>
</file>

<file path=ppt/tags/tag572.xml><?xml version="1.0" encoding="utf-8"?>
<p:tagLst xmlns:a="http://schemas.openxmlformats.org/drawingml/2006/main" xmlns:r="http://schemas.openxmlformats.org/officeDocument/2006/relationships" xmlns:p="http://schemas.openxmlformats.org/presentationml/2006/main">
  <p:tag name="DVSHAPEID" val="oODLlCzccZEEio1hFEFQFJ"/>
</p:tagLst>
</file>

<file path=ppt/tags/tag573.xml><?xml version="1.0" encoding="utf-8"?>
<p:tagLst xmlns:a="http://schemas.openxmlformats.org/drawingml/2006/main" xmlns:r="http://schemas.openxmlformats.org/officeDocument/2006/relationships" xmlns:p="http://schemas.openxmlformats.org/presentationml/2006/main">
  <p:tag name="DVSHAPEID" val="FyZzhkEZpEfZruCs5bCh94"/>
</p:tagLst>
</file>

<file path=ppt/tags/tag574.xml><?xml version="1.0" encoding="utf-8"?>
<p:tagLst xmlns:a="http://schemas.openxmlformats.org/drawingml/2006/main" xmlns:r="http://schemas.openxmlformats.org/officeDocument/2006/relationships" xmlns:p="http://schemas.openxmlformats.org/presentationml/2006/main">
  <p:tag name="DVSHAPEID" val="YQ1Ikm7RwUgE84MLkfxdz0"/>
</p:tagLst>
</file>

<file path=ppt/tags/tag575.xml><?xml version="1.0" encoding="utf-8"?>
<p:tagLst xmlns:a="http://schemas.openxmlformats.org/drawingml/2006/main" xmlns:r="http://schemas.openxmlformats.org/officeDocument/2006/relationships" xmlns:p="http://schemas.openxmlformats.org/presentationml/2006/main">
  <p:tag name="DVSHAPEID" val="piWxFcztdoABA9yyZiRy8k"/>
</p:tagLst>
</file>

<file path=ppt/tags/tag576.xml><?xml version="1.0" encoding="utf-8"?>
<p:tagLst xmlns:a="http://schemas.openxmlformats.org/drawingml/2006/main" xmlns:r="http://schemas.openxmlformats.org/officeDocument/2006/relationships" xmlns:p="http://schemas.openxmlformats.org/presentationml/2006/main">
  <p:tag name="DVSHAPEID" val="JMlyGjQnJVuYrILMHUi2GR"/>
</p:tagLst>
</file>

<file path=ppt/tags/tag577.xml><?xml version="1.0" encoding="utf-8"?>
<p:tagLst xmlns:a="http://schemas.openxmlformats.org/drawingml/2006/main" xmlns:r="http://schemas.openxmlformats.org/officeDocument/2006/relationships" xmlns:p="http://schemas.openxmlformats.org/presentationml/2006/main">
  <p:tag name="DVSHAPEID" val="4xtCdLffm1R4zac6wfDQEE"/>
</p:tagLst>
</file>

<file path=ppt/tags/tag578.xml><?xml version="1.0" encoding="utf-8"?>
<p:tagLst xmlns:a="http://schemas.openxmlformats.org/drawingml/2006/main" xmlns:r="http://schemas.openxmlformats.org/officeDocument/2006/relationships" xmlns:p="http://schemas.openxmlformats.org/presentationml/2006/main">
  <p:tag name="DVSHAPEID" val="6CIPNdBWf5DRHN43647uzt"/>
</p:tagLst>
</file>

<file path=ppt/tags/tag579.xml><?xml version="1.0" encoding="utf-8"?>
<p:tagLst xmlns:a="http://schemas.openxmlformats.org/drawingml/2006/main" xmlns:r="http://schemas.openxmlformats.org/officeDocument/2006/relationships" xmlns:p="http://schemas.openxmlformats.org/presentationml/2006/main">
  <p:tag name="DVSHAPEID" val="6m9AAAo3pPdqrRUoY2EqML"/>
</p:tagLst>
</file>

<file path=ppt/tags/tag58.xml><?xml version="1.0" encoding="utf-8"?>
<p:tagLst xmlns:a="http://schemas.openxmlformats.org/drawingml/2006/main" xmlns:r="http://schemas.openxmlformats.org/officeDocument/2006/relationships" xmlns:p="http://schemas.openxmlformats.org/presentationml/2006/main">
  <p:tag name="DVSHAPEID" val="2TpNxm3oKnnimaUvBImuIB"/>
</p:tagLst>
</file>

<file path=ppt/tags/tag580.xml><?xml version="1.0" encoding="utf-8"?>
<p:tagLst xmlns:a="http://schemas.openxmlformats.org/drawingml/2006/main" xmlns:r="http://schemas.openxmlformats.org/officeDocument/2006/relationships" xmlns:p="http://schemas.openxmlformats.org/presentationml/2006/main">
  <p:tag name="DVSHAPEID" val="qIto2t9yIa5CvlFcC1xbGN"/>
</p:tagLst>
</file>

<file path=ppt/tags/tag581.xml><?xml version="1.0" encoding="utf-8"?>
<p:tagLst xmlns:a="http://schemas.openxmlformats.org/drawingml/2006/main" xmlns:r="http://schemas.openxmlformats.org/officeDocument/2006/relationships" xmlns:p="http://schemas.openxmlformats.org/presentationml/2006/main">
  <p:tag name="DVSHAPEID" val="Ehmc9I55Q9HlVq7cxVUQ63"/>
</p:tagLst>
</file>

<file path=ppt/tags/tag582.xml><?xml version="1.0" encoding="utf-8"?>
<p:tagLst xmlns:a="http://schemas.openxmlformats.org/drawingml/2006/main" xmlns:r="http://schemas.openxmlformats.org/officeDocument/2006/relationships" xmlns:p="http://schemas.openxmlformats.org/presentationml/2006/main">
  <p:tag name="DVSHAPEID" val="kOlyILqCSA4C4c2PjqsDjW"/>
</p:tagLst>
</file>

<file path=ppt/tags/tag583.xml><?xml version="1.0" encoding="utf-8"?>
<p:tagLst xmlns:a="http://schemas.openxmlformats.org/drawingml/2006/main" xmlns:r="http://schemas.openxmlformats.org/officeDocument/2006/relationships" xmlns:p="http://schemas.openxmlformats.org/presentationml/2006/main">
  <p:tag name="DVSHAPEID" val="Vaqf5ptChQGBWxRA0kFdh6"/>
</p:tagLst>
</file>

<file path=ppt/tags/tag584.xml><?xml version="1.0" encoding="utf-8"?>
<p:tagLst xmlns:a="http://schemas.openxmlformats.org/drawingml/2006/main" xmlns:r="http://schemas.openxmlformats.org/officeDocument/2006/relationships" xmlns:p="http://schemas.openxmlformats.org/presentationml/2006/main">
  <p:tag name="DVSHAPEID" val="gimUaIBtntJoTb8tG09fie"/>
</p:tagLst>
</file>

<file path=ppt/tags/tag585.xml><?xml version="1.0" encoding="utf-8"?>
<p:tagLst xmlns:a="http://schemas.openxmlformats.org/drawingml/2006/main" xmlns:r="http://schemas.openxmlformats.org/officeDocument/2006/relationships" xmlns:p="http://schemas.openxmlformats.org/presentationml/2006/main">
  <p:tag name="DVSHAPEID" val="VsfuYJq8Y6EOU7SafL1Ntd"/>
</p:tagLst>
</file>

<file path=ppt/tags/tag586.xml><?xml version="1.0" encoding="utf-8"?>
<p:tagLst xmlns:a="http://schemas.openxmlformats.org/drawingml/2006/main" xmlns:r="http://schemas.openxmlformats.org/officeDocument/2006/relationships" xmlns:p="http://schemas.openxmlformats.org/presentationml/2006/main">
  <p:tag name="DVSHAPEID" val="RxEFswDE31O2mTFFJR2euC"/>
</p:tagLst>
</file>

<file path=ppt/tags/tag587.xml><?xml version="1.0" encoding="utf-8"?>
<p:tagLst xmlns:a="http://schemas.openxmlformats.org/drawingml/2006/main" xmlns:r="http://schemas.openxmlformats.org/officeDocument/2006/relationships" xmlns:p="http://schemas.openxmlformats.org/presentationml/2006/main">
  <p:tag name="DVSHAPEID" val="J5h1AvKoduKIBHQihTuj2D"/>
</p:tagLst>
</file>

<file path=ppt/tags/tag588.xml><?xml version="1.0" encoding="utf-8"?>
<p:tagLst xmlns:a="http://schemas.openxmlformats.org/drawingml/2006/main" xmlns:r="http://schemas.openxmlformats.org/officeDocument/2006/relationships" xmlns:p="http://schemas.openxmlformats.org/presentationml/2006/main">
  <p:tag name="DVSHAPEID" val="0RKYvA19LfIeOyoqW8UFNj"/>
</p:tagLst>
</file>

<file path=ppt/tags/tag589.xml><?xml version="1.0" encoding="utf-8"?>
<p:tagLst xmlns:a="http://schemas.openxmlformats.org/drawingml/2006/main" xmlns:r="http://schemas.openxmlformats.org/officeDocument/2006/relationships" xmlns:p="http://schemas.openxmlformats.org/presentationml/2006/main">
  <p:tag name="DVSHAPEID" val="hEiXOrA9JbA64phCZ9m4Jv"/>
</p:tagLst>
</file>

<file path=ppt/tags/tag59.xml><?xml version="1.0" encoding="utf-8"?>
<p:tagLst xmlns:a="http://schemas.openxmlformats.org/drawingml/2006/main" xmlns:r="http://schemas.openxmlformats.org/officeDocument/2006/relationships" xmlns:p="http://schemas.openxmlformats.org/presentationml/2006/main">
  <p:tag name="DVSHAPEID" val="4m8hG6XN0T9ddysKQ4MK3q"/>
</p:tagLst>
</file>

<file path=ppt/tags/tag590.xml><?xml version="1.0" encoding="utf-8"?>
<p:tagLst xmlns:a="http://schemas.openxmlformats.org/drawingml/2006/main" xmlns:r="http://schemas.openxmlformats.org/officeDocument/2006/relationships" xmlns:p="http://schemas.openxmlformats.org/presentationml/2006/main">
  <p:tag name="DVSHAPEID" val="ZmThUQXmomPHA5FxMAyBvx"/>
</p:tagLst>
</file>

<file path=ppt/tags/tag591.xml><?xml version="1.0" encoding="utf-8"?>
<p:tagLst xmlns:a="http://schemas.openxmlformats.org/drawingml/2006/main" xmlns:r="http://schemas.openxmlformats.org/officeDocument/2006/relationships" xmlns:p="http://schemas.openxmlformats.org/presentationml/2006/main">
  <p:tag name="DVSHAPEID" val="EHuZ9j8LjJzMEW3wwKbmMd"/>
</p:tagLst>
</file>

<file path=ppt/tags/tag592.xml><?xml version="1.0" encoding="utf-8"?>
<p:tagLst xmlns:a="http://schemas.openxmlformats.org/drawingml/2006/main" xmlns:r="http://schemas.openxmlformats.org/officeDocument/2006/relationships" xmlns:p="http://schemas.openxmlformats.org/presentationml/2006/main">
  <p:tag name="DVSHAPEID" val="gnPbWrmMv8ZsHbNVGEeD36"/>
</p:tagLst>
</file>

<file path=ppt/tags/tag593.xml><?xml version="1.0" encoding="utf-8"?>
<p:tagLst xmlns:a="http://schemas.openxmlformats.org/drawingml/2006/main" xmlns:r="http://schemas.openxmlformats.org/officeDocument/2006/relationships" xmlns:p="http://schemas.openxmlformats.org/presentationml/2006/main">
  <p:tag name="DVSHAPEID" val="8NrJug3Oq8Kqq79YmGoxdq"/>
</p:tagLst>
</file>

<file path=ppt/tags/tag594.xml><?xml version="1.0" encoding="utf-8"?>
<p:tagLst xmlns:a="http://schemas.openxmlformats.org/drawingml/2006/main" xmlns:r="http://schemas.openxmlformats.org/officeDocument/2006/relationships" xmlns:p="http://schemas.openxmlformats.org/presentationml/2006/main">
  <p:tag name="DVSHAPEID" val="MbeSIB3x88aaf1KdX6IHHR"/>
</p:tagLst>
</file>

<file path=ppt/tags/tag595.xml><?xml version="1.0" encoding="utf-8"?>
<p:tagLst xmlns:a="http://schemas.openxmlformats.org/drawingml/2006/main" xmlns:r="http://schemas.openxmlformats.org/officeDocument/2006/relationships" xmlns:p="http://schemas.openxmlformats.org/presentationml/2006/main">
  <p:tag name="DVSHAPEID" val="IgLGLIhxfvSH1fuCxrKS0B"/>
</p:tagLst>
</file>

<file path=ppt/tags/tag596.xml><?xml version="1.0" encoding="utf-8"?>
<p:tagLst xmlns:a="http://schemas.openxmlformats.org/drawingml/2006/main" xmlns:r="http://schemas.openxmlformats.org/officeDocument/2006/relationships" xmlns:p="http://schemas.openxmlformats.org/presentationml/2006/main">
  <p:tag name="DVSHAPEID" val="ggR8d8IhOwJVtY62QlfASE"/>
</p:tagLst>
</file>

<file path=ppt/tags/tag597.xml><?xml version="1.0" encoding="utf-8"?>
<p:tagLst xmlns:a="http://schemas.openxmlformats.org/drawingml/2006/main" xmlns:r="http://schemas.openxmlformats.org/officeDocument/2006/relationships" xmlns:p="http://schemas.openxmlformats.org/presentationml/2006/main">
  <p:tag name="DVSHAPEID" val="ixZvJlzhWPQ60uODu8PYHm"/>
</p:tagLst>
</file>

<file path=ppt/tags/tag598.xml><?xml version="1.0" encoding="utf-8"?>
<p:tagLst xmlns:a="http://schemas.openxmlformats.org/drawingml/2006/main" xmlns:r="http://schemas.openxmlformats.org/officeDocument/2006/relationships" xmlns:p="http://schemas.openxmlformats.org/presentationml/2006/main">
  <p:tag name="DVSHAPEID" val="Y6LwvuBpCpIBYk8IpmHxzT"/>
</p:tagLst>
</file>

<file path=ppt/tags/tag599.xml><?xml version="1.0" encoding="utf-8"?>
<p:tagLst xmlns:a="http://schemas.openxmlformats.org/drawingml/2006/main" xmlns:r="http://schemas.openxmlformats.org/officeDocument/2006/relationships" xmlns:p="http://schemas.openxmlformats.org/presentationml/2006/main">
  <p:tag name="DVSHAPEID" val="4nXCddQ7LUXVzTJdQ4Fxcr"/>
</p:tagLst>
</file>

<file path=ppt/tags/tag6.xml><?xml version="1.0" encoding="utf-8"?>
<p:tagLst xmlns:a="http://schemas.openxmlformats.org/drawingml/2006/main" xmlns:r="http://schemas.openxmlformats.org/officeDocument/2006/relationships" xmlns:p="http://schemas.openxmlformats.org/presentationml/2006/main">
  <p:tag name="DVSHAPEID" val="Jxk9qiVqADJyNI6RZjZtsK"/>
</p:tagLst>
</file>

<file path=ppt/tags/tag60.xml><?xml version="1.0" encoding="utf-8"?>
<p:tagLst xmlns:a="http://schemas.openxmlformats.org/drawingml/2006/main" xmlns:r="http://schemas.openxmlformats.org/officeDocument/2006/relationships" xmlns:p="http://schemas.openxmlformats.org/presentationml/2006/main">
  <p:tag name="DVSHAPEID" val="F2dcgxeKmTzrO3EgGXqXmt"/>
</p:tagLst>
</file>

<file path=ppt/tags/tag600.xml><?xml version="1.0" encoding="utf-8"?>
<p:tagLst xmlns:a="http://schemas.openxmlformats.org/drawingml/2006/main" xmlns:r="http://schemas.openxmlformats.org/officeDocument/2006/relationships" xmlns:p="http://schemas.openxmlformats.org/presentationml/2006/main">
  <p:tag name="DVSHAPEID" val="npwuuLJsg9M42nyShozvDO"/>
</p:tagLst>
</file>

<file path=ppt/tags/tag601.xml><?xml version="1.0" encoding="utf-8"?>
<p:tagLst xmlns:a="http://schemas.openxmlformats.org/drawingml/2006/main" xmlns:r="http://schemas.openxmlformats.org/officeDocument/2006/relationships" xmlns:p="http://schemas.openxmlformats.org/presentationml/2006/main">
  <p:tag name="DVSHAPEID" val="E2KfZbvDR2HC0y5JI4njDN"/>
</p:tagLst>
</file>

<file path=ppt/tags/tag60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03.xml><?xml version="1.0" encoding="utf-8"?>
<p:tagLst xmlns:a="http://schemas.openxmlformats.org/drawingml/2006/main" xmlns:r="http://schemas.openxmlformats.org/officeDocument/2006/relationships" xmlns:p="http://schemas.openxmlformats.org/presentationml/2006/main">
  <p:tag name="DVSECTIONID" val="YHfaLnE1v16jQZx61UNnXt"/>
</p:tagLst>
</file>

<file path=ppt/tags/tag604.xml><?xml version="1.0" encoding="utf-8"?>
<p:tagLst xmlns:a="http://schemas.openxmlformats.org/drawingml/2006/main" xmlns:r="http://schemas.openxmlformats.org/officeDocument/2006/relationships" xmlns:p="http://schemas.openxmlformats.org/presentationml/2006/main">
  <p:tag name="DVSHAPEID" val="mpnZNxFu7kaQTfoDwxPz40"/>
</p:tagLst>
</file>

<file path=ppt/tags/tag605.xml><?xml version="1.0" encoding="utf-8"?>
<p:tagLst xmlns:a="http://schemas.openxmlformats.org/drawingml/2006/main" xmlns:r="http://schemas.openxmlformats.org/officeDocument/2006/relationships" xmlns:p="http://schemas.openxmlformats.org/presentationml/2006/main">
  <p:tag name="DVSHAPEID" val="PrNB0tiQmZuo8rYFafCtzt"/>
</p:tagLst>
</file>

<file path=ppt/tags/tag606.xml><?xml version="1.0" encoding="utf-8"?>
<p:tagLst xmlns:a="http://schemas.openxmlformats.org/drawingml/2006/main" xmlns:r="http://schemas.openxmlformats.org/officeDocument/2006/relationships" xmlns:p="http://schemas.openxmlformats.org/presentationml/2006/main">
  <p:tag name="DVSHAPEID" val="ILR2sYIqhhudx7mVt81eK5"/>
</p:tagLst>
</file>

<file path=ppt/tags/tag607.xml><?xml version="1.0" encoding="utf-8"?>
<p:tagLst xmlns:a="http://schemas.openxmlformats.org/drawingml/2006/main" xmlns:r="http://schemas.openxmlformats.org/officeDocument/2006/relationships" xmlns:p="http://schemas.openxmlformats.org/presentationml/2006/main">
  <p:tag name="DVSHAPEID" val="UeSic1A2r0ZzLl4CppRxia"/>
</p:tagLst>
</file>

<file path=ppt/tags/tag608.xml><?xml version="1.0" encoding="utf-8"?>
<p:tagLst xmlns:a="http://schemas.openxmlformats.org/drawingml/2006/main" xmlns:r="http://schemas.openxmlformats.org/officeDocument/2006/relationships" xmlns:p="http://schemas.openxmlformats.org/presentationml/2006/main">
  <p:tag name="DVSHAPEID" val="RQlSaGFHWW1DRDaaMGPePu"/>
</p:tagLst>
</file>

<file path=ppt/tags/tag609.xml><?xml version="1.0" encoding="utf-8"?>
<p:tagLst xmlns:a="http://schemas.openxmlformats.org/drawingml/2006/main" xmlns:r="http://schemas.openxmlformats.org/officeDocument/2006/relationships" xmlns:p="http://schemas.openxmlformats.org/presentationml/2006/main">
  <p:tag name="DVSHAPEID" val="dYm0QQJCndNKm1WjRTmK42"/>
</p:tagLst>
</file>

<file path=ppt/tags/tag61.xml><?xml version="1.0" encoding="utf-8"?>
<p:tagLst xmlns:a="http://schemas.openxmlformats.org/drawingml/2006/main" xmlns:r="http://schemas.openxmlformats.org/officeDocument/2006/relationships" xmlns:p="http://schemas.openxmlformats.org/presentationml/2006/main">
  <p:tag name="DVSHAPEID" val="88Xm3QSiHXxEG63tQqzgwg"/>
</p:tagLst>
</file>

<file path=ppt/tags/tag610.xml><?xml version="1.0" encoding="utf-8"?>
<p:tagLst xmlns:a="http://schemas.openxmlformats.org/drawingml/2006/main" xmlns:r="http://schemas.openxmlformats.org/officeDocument/2006/relationships" xmlns:p="http://schemas.openxmlformats.org/presentationml/2006/main">
  <p:tag name="DVSHAPEID" val="x7urseCaH3kmCnw9QPXkzN"/>
</p:tagLst>
</file>

<file path=ppt/tags/tag61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12.xml><?xml version="1.0" encoding="utf-8"?>
<p:tagLst xmlns:a="http://schemas.openxmlformats.org/drawingml/2006/main" xmlns:r="http://schemas.openxmlformats.org/officeDocument/2006/relationships" xmlns:p="http://schemas.openxmlformats.org/presentationml/2006/main">
  <p:tag name="DVSECTIONID" val="DjCR82heYTyOBucyEptuGI"/>
</p:tagLst>
</file>

<file path=ppt/tags/tag613.xml><?xml version="1.0" encoding="utf-8"?>
<p:tagLst xmlns:a="http://schemas.openxmlformats.org/drawingml/2006/main" xmlns:r="http://schemas.openxmlformats.org/officeDocument/2006/relationships" xmlns:p="http://schemas.openxmlformats.org/presentationml/2006/main">
  <p:tag name="DVSHAPEID" val="pz5hoERJqVuBMegf4XPSlw"/>
</p:tagLst>
</file>

<file path=ppt/tags/tag614.xml><?xml version="1.0" encoding="utf-8"?>
<p:tagLst xmlns:a="http://schemas.openxmlformats.org/drawingml/2006/main" xmlns:r="http://schemas.openxmlformats.org/officeDocument/2006/relationships" xmlns:p="http://schemas.openxmlformats.org/presentationml/2006/main">
  <p:tag name="DVSHAPEID" val="8fln5GEVpRrFppS87pCv9S"/>
</p:tagLst>
</file>

<file path=ppt/tags/tag615.xml><?xml version="1.0" encoding="utf-8"?>
<p:tagLst xmlns:a="http://schemas.openxmlformats.org/drawingml/2006/main" xmlns:r="http://schemas.openxmlformats.org/officeDocument/2006/relationships" xmlns:p="http://schemas.openxmlformats.org/presentationml/2006/main">
  <p:tag name="DVSHAPEID" val="pb1LBZv8xfpSqPW0yb4uvC"/>
</p:tagLst>
</file>

<file path=ppt/tags/tag616.xml><?xml version="1.0" encoding="utf-8"?>
<p:tagLst xmlns:a="http://schemas.openxmlformats.org/drawingml/2006/main" xmlns:r="http://schemas.openxmlformats.org/officeDocument/2006/relationships" xmlns:p="http://schemas.openxmlformats.org/presentationml/2006/main">
  <p:tag name="DVSHAPEID" val="96PRnVQpfPngP9lk4Eqhjc"/>
</p:tagLst>
</file>

<file path=ppt/tags/tag617.xml><?xml version="1.0" encoding="utf-8"?>
<p:tagLst xmlns:a="http://schemas.openxmlformats.org/drawingml/2006/main" xmlns:r="http://schemas.openxmlformats.org/officeDocument/2006/relationships" xmlns:p="http://schemas.openxmlformats.org/presentationml/2006/main">
  <p:tag name="DVSHAPEID" val="fwY2c6RrqEmM1VWKCzh80A"/>
</p:tagLst>
</file>

<file path=ppt/tags/tag61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19.xml><?xml version="1.0" encoding="utf-8"?>
<p:tagLst xmlns:a="http://schemas.openxmlformats.org/drawingml/2006/main" xmlns:r="http://schemas.openxmlformats.org/officeDocument/2006/relationships" xmlns:p="http://schemas.openxmlformats.org/presentationml/2006/main">
  <p:tag name="DVSECTIONID" val="gTafKFXwTXRhO3d8zTd2TG"/>
</p:tagLst>
</file>

<file path=ppt/tags/tag62.xml><?xml version="1.0" encoding="utf-8"?>
<p:tagLst xmlns:a="http://schemas.openxmlformats.org/drawingml/2006/main" xmlns:r="http://schemas.openxmlformats.org/officeDocument/2006/relationships" xmlns:p="http://schemas.openxmlformats.org/presentationml/2006/main">
  <p:tag name="DVSHAPEID" val="DLJp5znPk63cT4eTunS3bB"/>
</p:tagLst>
</file>

<file path=ppt/tags/tag620.xml><?xml version="1.0" encoding="utf-8"?>
<p:tagLst xmlns:a="http://schemas.openxmlformats.org/drawingml/2006/main" xmlns:r="http://schemas.openxmlformats.org/officeDocument/2006/relationships" xmlns:p="http://schemas.openxmlformats.org/presentationml/2006/main">
  <p:tag name="DVSHAPEID" val="q0pzNH3xMKsJhnbk0alLbf"/>
</p:tagLst>
</file>

<file path=ppt/tags/tag621.xml><?xml version="1.0" encoding="utf-8"?>
<p:tagLst xmlns:a="http://schemas.openxmlformats.org/drawingml/2006/main" xmlns:r="http://schemas.openxmlformats.org/officeDocument/2006/relationships" xmlns:p="http://schemas.openxmlformats.org/presentationml/2006/main">
  <p:tag name="DVSHAPEID" val="WqWiCqrsknh6HgJEF7SkiG"/>
</p:tagLst>
</file>

<file path=ppt/tags/tag622.xml><?xml version="1.0" encoding="utf-8"?>
<p:tagLst xmlns:a="http://schemas.openxmlformats.org/drawingml/2006/main" xmlns:r="http://schemas.openxmlformats.org/officeDocument/2006/relationships" xmlns:p="http://schemas.openxmlformats.org/presentationml/2006/main">
  <p:tag name="DVSHAPEID" val="zwdL1a2feYgEeLtjs8jDRG"/>
</p:tagLst>
</file>

<file path=ppt/tags/tag623.xml><?xml version="1.0" encoding="utf-8"?>
<p:tagLst xmlns:a="http://schemas.openxmlformats.org/drawingml/2006/main" xmlns:r="http://schemas.openxmlformats.org/officeDocument/2006/relationships" xmlns:p="http://schemas.openxmlformats.org/presentationml/2006/main">
  <p:tag name="DVSHAPEID" val="eMgm8CqIlTyUB9HPkkbEDX"/>
</p:tagLst>
</file>

<file path=ppt/tags/tag624.xml><?xml version="1.0" encoding="utf-8"?>
<p:tagLst xmlns:a="http://schemas.openxmlformats.org/drawingml/2006/main" xmlns:r="http://schemas.openxmlformats.org/officeDocument/2006/relationships" xmlns:p="http://schemas.openxmlformats.org/presentationml/2006/main">
  <p:tag name="DVSHAPEID" val="031AZTVQcSGThquF2qOwDn"/>
</p:tagLst>
</file>

<file path=ppt/tags/tag625.xml><?xml version="1.0" encoding="utf-8"?>
<p:tagLst xmlns:a="http://schemas.openxmlformats.org/drawingml/2006/main" xmlns:r="http://schemas.openxmlformats.org/officeDocument/2006/relationships" xmlns:p="http://schemas.openxmlformats.org/presentationml/2006/main">
  <p:tag name="DVSHAPEID" val="5jajBDNZsc2gMdlyCxMuHG"/>
</p:tagLst>
</file>

<file path=ppt/tags/tag626.xml><?xml version="1.0" encoding="utf-8"?>
<p:tagLst xmlns:a="http://schemas.openxmlformats.org/drawingml/2006/main" xmlns:r="http://schemas.openxmlformats.org/officeDocument/2006/relationships" xmlns:p="http://schemas.openxmlformats.org/presentationml/2006/main">
  <p:tag name="DVSHAPEID" val="eISgkEiKP7kCXHqFhh2cqt"/>
</p:tagLst>
</file>

<file path=ppt/tags/tag62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28.xml><?xml version="1.0" encoding="utf-8"?>
<p:tagLst xmlns:a="http://schemas.openxmlformats.org/drawingml/2006/main" xmlns:r="http://schemas.openxmlformats.org/officeDocument/2006/relationships" xmlns:p="http://schemas.openxmlformats.org/presentationml/2006/main">
  <p:tag name="DVSECTIONID" val="Y34o1xhOpQDvrmZwCY4Z89"/>
</p:tagLst>
</file>

<file path=ppt/tags/tag629.xml><?xml version="1.0" encoding="utf-8"?>
<p:tagLst xmlns:a="http://schemas.openxmlformats.org/drawingml/2006/main" xmlns:r="http://schemas.openxmlformats.org/officeDocument/2006/relationships" xmlns:p="http://schemas.openxmlformats.org/presentationml/2006/main">
  <p:tag name="DVSHAPEID" val="W9fE8WfvsugLRRB2lOXxnc"/>
</p:tagLst>
</file>

<file path=ppt/tags/tag63.xml><?xml version="1.0" encoding="utf-8"?>
<p:tagLst xmlns:a="http://schemas.openxmlformats.org/drawingml/2006/main" xmlns:r="http://schemas.openxmlformats.org/officeDocument/2006/relationships" xmlns:p="http://schemas.openxmlformats.org/presentationml/2006/main">
  <p:tag name="DVSHAPEID" val="T9mycd60n6WSubCDLiVRDr"/>
</p:tagLst>
</file>

<file path=ppt/tags/tag630.xml><?xml version="1.0" encoding="utf-8"?>
<p:tagLst xmlns:a="http://schemas.openxmlformats.org/drawingml/2006/main" xmlns:r="http://schemas.openxmlformats.org/officeDocument/2006/relationships" xmlns:p="http://schemas.openxmlformats.org/presentationml/2006/main">
  <p:tag name="DVSHAPEID" val="WyCXeWYTvI5U4v2FlR1dGb"/>
</p:tagLst>
</file>

<file path=ppt/tags/tag631.xml><?xml version="1.0" encoding="utf-8"?>
<p:tagLst xmlns:a="http://schemas.openxmlformats.org/drawingml/2006/main" xmlns:r="http://schemas.openxmlformats.org/officeDocument/2006/relationships" xmlns:p="http://schemas.openxmlformats.org/presentationml/2006/main">
  <p:tag name="DVSHAPEID" val="9jAzJfOSKPxJcH1aIjwzYx"/>
</p:tagLst>
</file>

<file path=ppt/tags/tag632.xml><?xml version="1.0" encoding="utf-8"?>
<p:tagLst xmlns:a="http://schemas.openxmlformats.org/drawingml/2006/main" xmlns:r="http://schemas.openxmlformats.org/officeDocument/2006/relationships" xmlns:p="http://schemas.openxmlformats.org/presentationml/2006/main">
  <p:tag name="DVSHAPEID" val="FWM60Fs6vawLpinEcJ5CYg"/>
</p:tagLst>
</file>

<file path=ppt/tags/tag633.xml><?xml version="1.0" encoding="utf-8"?>
<p:tagLst xmlns:a="http://schemas.openxmlformats.org/drawingml/2006/main" xmlns:r="http://schemas.openxmlformats.org/officeDocument/2006/relationships" xmlns:p="http://schemas.openxmlformats.org/presentationml/2006/main">
  <p:tag name="DVSHAPEID" val="nlikDb8IH7dBEDNCe8qEjn"/>
</p:tagLst>
</file>

<file path=ppt/tags/tag634.xml><?xml version="1.0" encoding="utf-8"?>
<p:tagLst xmlns:a="http://schemas.openxmlformats.org/drawingml/2006/main" xmlns:r="http://schemas.openxmlformats.org/officeDocument/2006/relationships" xmlns:p="http://schemas.openxmlformats.org/presentationml/2006/main">
  <p:tag name="DVSHAPEID" val="driJM36NtlzpzrNF1hXNsp"/>
</p:tagLst>
</file>

<file path=ppt/tags/tag635.xml><?xml version="1.0" encoding="utf-8"?>
<p:tagLst xmlns:a="http://schemas.openxmlformats.org/drawingml/2006/main" xmlns:r="http://schemas.openxmlformats.org/officeDocument/2006/relationships" xmlns:p="http://schemas.openxmlformats.org/presentationml/2006/main">
  <p:tag name="DVSHAPEID" val="xNEJRzuWcjWZ7R2Uo5CUDR"/>
</p:tagLst>
</file>

<file path=ppt/tags/tag636.xml><?xml version="1.0" encoding="utf-8"?>
<p:tagLst xmlns:a="http://schemas.openxmlformats.org/drawingml/2006/main" xmlns:r="http://schemas.openxmlformats.org/officeDocument/2006/relationships" xmlns:p="http://schemas.openxmlformats.org/presentationml/2006/main">
  <p:tag name="DVSHAPEID" val="eoAGv6S9Nrm2OlFNlBiPFs"/>
</p:tagLst>
</file>

<file path=ppt/tags/tag637.xml><?xml version="1.0" encoding="utf-8"?>
<p:tagLst xmlns:a="http://schemas.openxmlformats.org/drawingml/2006/main" xmlns:r="http://schemas.openxmlformats.org/officeDocument/2006/relationships" xmlns:p="http://schemas.openxmlformats.org/presentationml/2006/main">
  <p:tag name="DVSHAPEID" val="9LX0VRJJReqmeL5baVpViQ"/>
</p:tagLst>
</file>

<file path=ppt/tags/tag638.xml><?xml version="1.0" encoding="utf-8"?>
<p:tagLst xmlns:a="http://schemas.openxmlformats.org/drawingml/2006/main" xmlns:r="http://schemas.openxmlformats.org/officeDocument/2006/relationships" xmlns:p="http://schemas.openxmlformats.org/presentationml/2006/main">
  <p:tag name="DVSHAPEID" val="VPKdg9zJMJimPPduV744UR"/>
</p:tagLst>
</file>

<file path=ppt/tags/tag639.xml><?xml version="1.0" encoding="utf-8"?>
<p:tagLst xmlns:a="http://schemas.openxmlformats.org/drawingml/2006/main" xmlns:r="http://schemas.openxmlformats.org/officeDocument/2006/relationships" xmlns:p="http://schemas.openxmlformats.org/presentationml/2006/main">
  <p:tag name="DVSHAPEID" val="gUw33M3oOsjjQ8gIAza8sH"/>
</p:tagLst>
</file>

<file path=ppt/tags/tag64.xml><?xml version="1.0" encoding="utf-8"?>
<p:tagLst xmlns:a="http://schemas.openxmlformats.org/drawingml/2006/main" xmlns:r="http://schemas.openxmlformats.org/officeDocument/2006/relationships" xmlns:p="http://schemas.openxmlformats.org/presentationml/2006/main">
  <p:tag name="DVSHAPEID" val="BucYeWVbot42SA2wnaIkIX"/>
</p:tagLst>
</file>

<file path=ppt/tags/tag640.xml><?xml version="1.0" encoding="utf-8"?>
<p:tagLst xmlns:a="http://schemas.openxmlformats.org/drawingml/2006/main" xmlns:r="http://schemas.openxmlformats.org/officeDocument/2006/relationships" xmlns:p="http://schemas.openxmlformats.org/presentationml/2006/main">
  <p:tag name="DVSHAPEID" val="3SWfYGZhQeV3yQGd6MGoVQ"/>
</p:tagLst>
</file>

<file path=ppt/tags/tag641.xml><?xml version="1.0" encoding="utf-8"?>
<p:tagLst xmlns:a="http://schemas.openxmlformats.org/drawingml/2006/main" xmlns:r="http://schemas.openxmlformats.org/officeDocument/2006/relationships" xmlns:p="http://schemas.openxmlformats.org/presentationml/2006/main">
  <p:tag name="DVSHAPEID" val="2vZ4ddwuTMpyQE7OOmowB5"/>
</p:tagLst>
</file>

<file path=ppt/tags/tag642.xml><?xml version="1.0" encoding="utf-8"?>
<p:tagLst xmlns:a="http://schemas.openxmlformats.org/drawingml/2006/main" xmlns:r="http://schemas.openxmlformats.org/officeDocument/2006/relationships" xmlns:p="http://schemas.openxmlformats.org/presentationml/2006/main">
  <p:tag name="DVSHAPEID" val="nMzq1ntns3McQqfTsMKlk8"/>
</p:tagLst>
</file>

<file path=ppt/tags/tag643.xml><?xml version="1.0" encoding="utf-8"?>
<p:tagLst xmlns:a="http://schemas.openxmlformats.org/drawingml/2006/main" xmlns:r="http://schemas.openxmlformats.org/officeDocument/2006/relationships" xmlns:p="http://schemas.openxmlformats.org/presentationml/2006/main">
  <p:tag name="DVSHAPEID" val="EZZ25hYjZofW8cuNb90wkl"/>
</p:tagLst>
</file>

<file path=ppt/tags/tag644.xml><?xml version="1.0" encoding="utf-8"?>
<p:tagLst xmlns:a="http://schemas.openxmlformats.org/drawingml/2006/main" xmlns:r="http://schemas.openxmlformats.org/officeDocument/2006/relationships" xmlns:p="http://schemas.openxmlformats.org/presentationml/2006/main">
  <p:tag name="DVSHAPEID" val="MDOHyVUBLfKe7zqZhbo93n"/>
</p:tagLst>
</file>

<file path=ppt/tags/tag645.xml><?xml version="1.0" encoding="utf-8"?>
<p:tagLst xmlns:a="http://schemas.openxmlformats.org/drawingml/2006/main" xmlns:r="http://schemas.openxmlformats.org/officeDocument/2006/relationships" xmlns:p="http://schemas.openxmlformats.org/presentationml/2006/main">
  <p:tag name="DVSHAPEID" val="XTi2oEBBlOOjdleoJ3poDZ"/>
</p:tagLst>
</file>

<file path=ppt/tags/tag646.xml><?xml version="1.0" encoding="utf-8"?>
<p:tagLst xmlns:a="http://schemas.openxmlformats.org/drawingml/2006/main" xmlns:r="http://schemas.openxmlformats.org/officeDocument/2006/relationships" xmlns:p="http://schemas.openxmlformats.org/presentationml/2006/main">
  <p:tag name="DVSHAPEID" val="bT5UncRO7bhpGUovxf09UW"/>
</p:tagLst>
</file>

<file path=ppt/tags/tag647.xml><?xml version="1.0" encoding="utf-8"?>
<p:tagLst xmlns:a="http://schemas.openxmlformats.org/drawingml/2006/main" xmlns:r="http://schemas.openxmlformats.org/officeDocument/2006/relationships" xmlns:p="http://schemas.openxmlformats.org/presentationml/2006/main">
  <p:tag name="DVSHAPEID" val="qOm4LSslJFJXHoXthpKwGD"/>
</p:tagLst>
</file>

<file path=ppt/tags/tag648.xml><?xml version="1.0" encoding="utf-8"?>
<p:tagLst xmlns:a="http://schemas.openxmlformats.org/drawingml/2006/main" xmlns:r="http://schemas.openxmlformats.org/officeDocument/2006/relationships" xmlns:p="http://schemas.openxmlformats.org/presentationml/2006/main">
  <p:tag name="DVSHAPEID" val="2NFj0dw9nu5etgyjqYmLrB"/>
</p:tagLst>
</file>

<file path=ppt/tags/tag649.xml><?xml version="1.0" encoding="utf-8"?>
<p:tagLst xmlns:a="http://schemas.openxmlformats.org/drawingml/2006/main" xmlns:r="http://schemas.openxmlformats.org/officeDocument/2006/relationships" xmlns:p="http://schemas.openxmlformats.org/presentationml/2006/main">
  <p:tag name="DVSHAPEID" val="GIdZy3YBpogMLzorSePAif"/>
</p:tagLst>
</file>

<file path=ppt/tags/tag65.xml><?xml version="1.0" encoding="utf-8"?>
<p:tagLst xmlns:a="http://schemas.openxmlformats.org/drawingml/2006/main" xmlns:r="http://schemas.openxmlformats.org/officeDocument/2006/relationships" xmlns:p="http://schemas.openxmlformats.org/presentationml/2006/main">
  <p:tag name="DVSHAPEID" val="f1z3gRCz8kYsySmeYa5cIt"/>
</p:tagLst>
</file>

<file path=ppt/tags/tag650.xml><?xml version="1.0" encoding="utf-8"?>
<p:tagLst xmlns:a="http://schemas.openxmlformats.org/drawingml/2006/main" xmlns:r="http://schemas.openxmlformats.org/officeDocument/2006/relationships" xmlns:p="http://schemas.openxmlformats.org/presentationml/2006/main">
  <p:tag name="DVSHAPEID" val="SsVGUXYL9Ucq7X60FsbM4G"/>
</p:tagLst>
</file>

<file path=ppt/tags/tag651.xml><?xml version="1.0" encoding="utf-8"?>
<p:tagLst xmlns:a="http://schemas.openxmlformats.org/drawingml/2006/main" xmlns:r="http://schemas.openxmlformats.org/officeDocument/2006/relationships" xmlns:p="http://schemas.openxmlformats.org/presentationml/2006/main">
  <p:tag name="DVSHAPEID" val="YGuYUZ67WRjqPK4R80DDel"/>
</p:tagLst>
</file>

<file path=ppt/tags/tag652.xml><?xml version="1.0" encoding="utf-8"?>
<p:tagLst xmlns:a="http://schemas.openxmlformats.org/drawingml/2006/main" xmlns:r="http://schemas.openxmlformats.org/officeDocument/2006/relationships" xmlns:p="http://schemas.openxmlformats.org/presentationml/2006/main">
  <p:tag name="DVSHAPEID" val="AlrrlSzmovabufbV3YF2Yl"/>
</p:tagLst>
</file>

<file path=ppt/tags/tag653.xml><?xml version="1.0" encoding="utf-8"?>
<p:tagLst xmlns:a="http://schemas.openxmlformats.org/drawingml/2006/main" xmlns:r="http://schemas.openxmlformats.org/officeDocument/2006/relationships" xmlns:p="http://schemas.openxmlformats.org/presentationml/2006/main">
  <p:tag name="DVSHAPEID" val="7G7mVOjb9rsD69xtDdyzsN"/>
</p:tagLst>
</file>

<file path=ppt/tags/tag654.xml><?xml version="1.0" encoding="utf-8"?>
<p:tagLst xmlns:a="http://schemas.openxmlformats.org/drawingml/2006/main" xmlns:r="http://schemas.openxmlformats.org/officeDocument/2006/relationships" xmlns:p="http://schemas.openxmlformats.org/presentationml/2006/main">
  <p:tag name="DVSHAPEID" val="gDgOFdWEYcnfdLjZWL3dmJ"/>
</p:tagLst>
</file>

<file path=ppt/tags/tag655.xml><?xml version="1.0" encoding="utf-8"?>
<p:tagLst xmlns:a="http://schemas.openxmlformats.org/drawingml/2006/main" xmlns:r="http://schemas.openxmlformats.org/officeDocument/2006/relationships" xmlns:p="http://schemas.openxmlformats.org/presentationml/2006/main">
  <p:tag name="DVSHAPEID" val="JQ91ozlrtoSjqu6786evsf"/>
</p:tagLst>
</file>

<file path=ppt/tags/tag656.xml><?xml version="1.0" encoding="utf-8"?>
<p:tagLst xmlns:a="http://schemas.openxmlformats.org/drawingml/2006/main" xmlns:r="http://schemas.openxmlformats.org/officeDocument/2006/relationships" xmlns:p="http://schemas.openxmlformats.org/presentationml/2006/main">
  <p:tag name="DVSHAPEID" val="gQVLaEgMwfrxTpFDOniwIY"/>
</p:tagLst>
</file>

<file path=ppt/tags/tag657.xml><?xml version="1.0" encoding="utf-8"?>
<p:tagLst xmlns:a="http://schemas.openxmlformats.org/drawingml/2006/main" xmlns:r="http://schemas.openxmlformats.org/officeDocument/2006/relationships" xmlns:p="http://schemas.openxmlformats.org/presentationml/2006/main">
  <p:tag name="DVSHAPEID" val="mUlOTPCXZRguAi5DpGaHSD"/>
</p:tagLst>
</file>

<file path=ppt/tags/tag658.xml><?xml version="1.0" encoding="utf-8"?>
<p:tagLst xmlns:a="http://schemas.openxmlformats.org/drawingml/2006/main" xmlns:r="http://schemas.openxmlformats.org/officeDocument/2006/relationships" xmlns:p="http://schemas.openxmlformats.org/presentationml/2006/main">
  <p:tag name="DVSHAPEID" val="RTAGruiRcWwit1qlLr9yfA"/>
</p:tagLst>
</file>

<file path=ppt/tags/tag659.xml><?xml version="1.0" encoding="utf-8"?>
<p:tagLst xmlns:a="http://schemas.openxmlformats.org/drawingml/2006/main" xmlns:r="http://schemas.openxmlformats.org/officeDocument/2006/relationships" xmlns:p="http://schemas.openxmlformats.org/presentationml/2006/main">
  <p:tag name="DVSHAPEID" val="gpPmxbXCl15J2sdco8E7Fk"/>
</p:tagLst>
</file>

<file path=ppt/tags/tag66.xml><?xml version="1.0" encoding="utf-8"?>
<p:tagLst xmlns:a="http://schemas.openxmlformats.org/drawingml/2006/main" xmlns:r="http://schemas.openxmlformats.org/officeDocument/2006/relationships" xmlns:p="http://schemas.openxmlformats.org/presentationml/2006/main">
  <p:tag name="DVSHAPEID" val="Osj2BeVK9jIEfaobG4zOkK"/>
</p:tagLst>
</file>

<file path=ppt/tags/tag660.xml><?xml version="1.0" encoding="utf-8"?>
<p:tagLst xmlns:a="http://schemas.openxmlformats.org/drawingml/2006/main" xmlns:r="http://schemas.openxmlformats.org/officeDocument/2006/relationships" xmlns:p="http://schemas.openxmlformats.org/presentationml/2006/main">
  <p:tag name="DVSHAPEID" val="XhO4c3VJxjnhCbR4W7TzAv"/>
</p:tagLst>
</file>

<file path=ppt/tags/tag661.xml><?xml version="1.0" encoding="utf-8"?>
<p:tagLst xmlns:a="http://schemas.openxmlformats.org/drawingml/2006/main" xmlns:r="http://schemas.openxmlformats.org/officeDocument/2006/relationships" xmlns:p="http://schemas.openxmlformats.org/presentationml/2006/main">
  <p:tag name="DVSHAPEID" val="cKYY7z31U8UWsxxtYUHBuM"/>
</p:tagLst>
</file>

<file path=ppt/tags/tag662.xml><?xml version="1.0" encoding="utf-8"?>
<p:tagLst xmlns:a="http://schemas.openxmlformats.org/drawingml/2006/main" xmlns:r="http://schemas.openxmlformats.org/officeDocument/2006/relationships" xmlns:p="http://schemas.openxmlformats.org/presentationml/2006/main">
  <p:tag name="DVSHAPEID" val="lKP2ljbxe5Jr545dVlGvpf"/>
</p:tagLst>
</file>

<file path=ppt/tags/tag663.xml><?xml version="1.0" encoding="utf-8"?>
<p:tagLst xmlns:a="http://schemas.openxmlformats.org/drawingml/2006/main" xmlns:r="http://schemas.openxmlformats.org/officeDocument/2006/relationships" xmlns:p="http://schemas.openxmlformats.org/presentationml/2006/main">
  <p:tag name="DVSHAPEID" val="nFJjxt8ZSY1qod85dJQmTP"/>
</p:tagLst>
</file>

<file path=ppt/tags/tag664.xml><?xml version="1.0" encoding="utf-8"?>
<p:tagLst xmlns:a="http://schemas.openxmlformats.org/drawingml/2006/main" xmlns:r="http://schemas.openxmlformats.org/officeDocument/2006/relationships" xmlns:p="http://schemas.openxmlformats.org/presentationml/2006/main">
  <p:tag name="DVSHAPEID" val="d0stnLYlVYm6naj1MHpecK"/>
</p:tagLst>
</file>

<file path=ppt/tags/tag665.xml><?xml version="1.0" encoding="utf-8"?>
<p:tagLst xmlns:a="http://schemas.openxmlformats.org/drawingml/2006/main" xmlns:r="http://schemas.openxmlformats.org/officeDocument/2006/relationships" xmlns:p="http://schemas.openxmlformats.org/presentationml/2006/main">
  <p:tag name="DVSHAPEID" val="qFFS4Q7WE3lxsIR36m0x32"/>
</p:tagLst>
</file>

<file path=ppt/tags/tag666.xml><?xml version="1.0" encoding="utf-8"?>
<p:tagLst xmlns:a="http://schemas.openxmlformats.org/drawingml/2006/main" xmlns:r="http://schemas.openxmlformats.org/officeDocument/2006/relationships" xmlns:p="http://schemas.openxmlformats.org/presentationml/2006/main">
  <p:tag name="DVSHAPEID" val="3iQYLcX9WECszMNvG7dYkj"/>
</p:tagLst>
</file>

<file path=ppt/tags/tag667.xml><?xml version="1.0" encoding="utf-8"?>
<p:tagLst xmlns:a="http://schemas.openxmlformats.org/drawingml/2006/main" xmlns:r="http://schemas.openxmlformats.org/officeDocument/2006/relationships" xmlns:p="http://schemas.openxmlformats.org/presentationml/2006/main">
  <p:tag name="DVSHAPEID" val="KPIAaIA2eFHoCn265VYv6G"/>
</p:tagLst>
</file>

<file path=ppt/tags/tag668.xml><?xml version="1.0" encoding="utf-8"?>
<p:tagLst xmlns:a="http://schemas.openxmlformats.org/drawingml/2006/main" xmlns:r="http://schemas.openxmlformats.org/officeDocument/2006/relationships" xmlns:p="http://schemas.openxmlformats.org/presentationml/2006/main">
  <p:tag name="DVSHAPEID" val="VZ94fBGSj5HJy0fa1fyTqW"/>
</p:tagLst>
</file>

<file path=ppt/tags/tag669.xml><?xml version="1.0" encoding="utf-8"?>
<p:tagLst xmlns:a="http://schemas.openxmlformats.org/drawingml/2006/main" xmlns:r="http://schemas.openxmlformats.org/officeDocument/2006/relationships" xmlns:p="http://schemas.openxmlformats.org/presentationml/2006/main">
  <p:tag name="DVSHAPEID" val="Laaqtz2hZPc3UJr5sYmllC"/>
</p:tagLst>
</file>

<file path=ppt/tags/tag67.xml><?xml version="1.0" encoding="utf-8"?>
<p:tagLst xmlns:a="http://schemas.openxmlformats.org/drawingml/2006/main" xmlns:r="http://schemas.openxmlformats.org/officeDocument/2006/relationships" xmlns:p="http://schemas.openxmlformats.org/presentationml/2006/main">
  <p:tag name="DVSHAPEID" val="3p2aa8cyewfLd7JefnEnaE"/>
</p:tagLst>
</file>

<file path=ppt/tags/tag670.xml><?xml version="1.0" encoding="utf-8"?>
<p:tagLst xmlns:a="http://schemas.openxmlformats.org/drawingml/2006/main" xmlns:r="http://schemas.openxmlformats.org/officeDocument/2006/relationships" xmlns:p="http://schemas.openxmlformats.org/presentationml/2006/main">
  <p:tag name="DVSHAPEID" val="GSO1QUUJWdgYdYUP86Q25S"/>
</p:tagLst>
</file>

<file path=ppt/tags/tag671.xml><?xml version="1.0" encoding="utf-8"?>
<p:tagLst xmlns:a="http://schemas.openxmlformats.org/drawingml/2006/main" xmlns:r="http://schemas.openxmlformats.org/officeDocument/2006/relationships" xmlns:p="http://schemas.openxmlformats.org/presentationml/2006/main">
  <p:tag name="DVSHAPEID" val="wu5wIVMAx5B9uhBrI7nfSZ"/>
</p:tagLst>
</file>

<file path=ppt/tags/tag672.xml><?xml version="1.0" encoding="utf-8"?>
<p:tagLst xmlns:a="http://schemas.openxmlformats.org/drawingml/2006/main" xmlns:r="http://schemas.openxmlformats.org/officeDocument/2006/relationships" xmlns:p="http://schemas.openxmlformats.org/presentationml/2006/main">
  <p:tag name="DVSHAPEID" val="NVvsbDQgvjwNljWkcYWmGb"/>
</p:tagLst>
</file>

<file path=ppt/tags/tag673.xml><?xml version="1.0" encoding="utf-8"?>
<p:tagLst xmlns:a="http://schemas.openxmlformats.org/drawingml/2006/main" xmlns:r="http://schemas.openxmlformats.org/officeDocument/2006/relationships" xmlns:p="http://schemas.openxmlformats.org/presentationml/2006/main">
  <p:tag name="DVSHAPEID" val="n4uDdHnIEP0xH91gK9KhAi"/>
</p:tagLst>
</file>

<file path=ppt/tags/tag674.xml><?xml version="1.0" encoding="utf-8"?>
<p:tagLst xmlns:a="http://schemas.openxmlformats.org/drawingml/2006/main" xmlns:r="http://schemas.openxmlformats.org/officeDocument/2006/relationships" xmlns:p="http://schemas.openxmlformats.org/presentationml/2006/main">
  <p:tag name="DVSHAPEID" val="DGVivoVpjwjByrYyp8SMEG"/>
</p:tagLst>
</file>

<file path=ppt/tags/tag675.xml><?xml version="1.0" encoding="utf-8"?>
<p:tagLst xmlns:a="http://schemas.openxmlformats.org/drawingml/2006/main" xmlns:r="http://schemas.openxmlformats.org/officeDocument/2006/relationships" xmlns:p="http://schemas.openxmlformats.org/presentationml/2006/main">
  <p:tag name="DVSHAPEID" val="NOCMjWdNCoB5rNHVcYNfwt"/>
</p:tagLst>
</file>

<file path=ppt/tags/tag676.xml><?xml version="1.0" encoding="utf-8"?>
<p:tagLst xmlns:a="http://schemas.openxmlformats.org/drawingml/2006/main" xmlns:r="http://schemas.openxmlformats.org/officeDocument/2006/relationships" xmlns:p="http://schemas.openxmlformats.org/presentationml/2006/main">
  <p:tag name="DVSHAPEID" val="d6BzhcJBoNEWS6GI5ZbvUU"/>
</p:tagLst>
</file>

<file path=ppt/tags/tag677.xml><?xml version="1.0" encoding="utf-8"?>
<p:tagLst xmlns:a="http://schemas.openxmlformats.org/drawingml/2006/main" xmlns:r="http://schemas.openxmlformats.org/officeDocument/2006/relationships" xmlns:p="http://schemas.openxmlformats.org/presentationml/2006/main">
  <p:tag name="DVSHAPEID" val="0tZaQuWTZoajBwbJE0300N"/>
</p:tagLst>
</file>

<file path=ppt/tags/tag678.xml><?xml version="1.0" encoding="utf-8"?>
<p:tagLst xmlns:a="http://schemas.openxmlformats.org/drawingml/2006/main" xmlns:r="http://schemas.openxmlformats.org/officeDocument/2006/relationships" xmlns:p="http://schemas.openxmlformats.org/presentationml/2006/main">
  <p:tag name="DVSHAPEID" val="ruVAftTN30zi57A6leFuOf"/>
</p:tagLst>
</file>

<file path=ppt/tags/tag679.xml><?xml version="1.0" encoding="utf-8"?>
<p:tagLst xmlns:a="http://schemas.openxmlformats.org/drawingml/2006/main" xmlns:r="http://schemas.openxmlformats.org/officeDocument/2006/relationships" xmlns:p="http://schemas.openxmlformats.org/presentationml/2006/main">
  <p:tag name="DVSHAPEID" val="Myv9xlkbsTUd2vfffs0bk9"/>
</p:tagLst>
</file>

<file path=ppt/tags/tag68.xml><?xml version="1.0" encoding="utf-8"?>
<p:tagLst xmlns:a="http://schemas.openxmlformats.org/drawingml/2006/main" xmlns:r="http://schemas.openxmlformats.org/officeDocument/2006/relationships" xmlns:p="http://schemas.openxmlformats.org/presentationml/2006/main">
  <p:tag name="DVSHAPEID" val="JTCbPMt1CT93pT0r4MyA4c"/>
</p:tagLst>
</file>

<file path=ppt/tags/tag680.xml><?xml version="1.0" encoding="utf-8"?>
<p:tagLst xmlns:a="http://schemas.openxmlformats.org/drawingml/2006/main" xmlns:r="http://schemas.openxmlformats.org/officeDocument/2006/relationships" xmlns:p="http://schemas.openxmlformats.org/presentationml/2006/main">
  <p:tag name="DVSHAPEID" val="Kiq39xEOlvZbIm55WxsSyF"/>
</p:tagLst>
</file>

<file path=ppt/tags/tag681.xml><?xml version="1.0" encoding="utf-8"?>
<p:tagLst xmlns:a="http://schemas.openxmlformats.org/drawingml/2006/main" xmlns:r="http://schemas.openxmlformats.org/officeDocument/2006/relationships" xmlns:p="http://schemas.openxmlformats.org/presentationml/2006/main">
  <p:tag name="DVSHAPEID" val="oS54R6ZduCUDOcJucMwDyo"/>
</p:tagLst>
</file>

<file path=ppt/tags/tag682.xml><?xml version="1.0" encoding="utf-8"?>
<p:tagLst xmlns:a="http://schemas.openxmlformats.org/drawingml/2006/main" xmlns:r="http://schemas.openxmlformats.org/officeDocument/2006/relationships" xmlns:p="http://schemas.openxmlformats.org/presentationml/2006/main">
  <p:tag name="DVSHAPEID" val="eRMT9avsIrA4TyY4GyP71m"/>
</p:tagLst>
</file>

<file path=ppt/tags/tag683.xml><?xml version="1.0" encoding="utf-8"?>
<p:tagLst xmlns:a="http://schemas.openxmlformats.org/drawingml/2006/main" xmlns:r="http://schemas.openxmlformats.org/officeDocument/2006/relationships" xmlns:p="http://schemas.openxmlformats.org/presentationml/2006/main">
  <p:tag name="DVSHAPEID" val="g5xSmskFmV70DeiXWOH1Us"/>
</p:tagLst>
</file>

<file path=ppt/tags/tag684.xml><?xml version="1.0" encoding="utf-8"?>
<p:tagLst xmlns:a="http://schemas.openxmlformats.org/drawingml/2006/main" xmlns:r="http://schemas.openxmlformats.org/officeDocument/2006/relationships" xmlns:p="http://schemas.openxmlformats.org/presentationml/2006/main">
  <p:tag name="DVSHAPEID" val="2Jiav86XNqnRAHlhO3725F"/>
</p:tagLst>
</file>

<file path=ppt/tags/tag685.xml><?xml version="1.0" encoding="utf-8"?>
<p:tagLst xmlns:a="http://schemas.openxmlformats.org/drawingml/2006/main" xmlns:r="http://schemas.openxmlformats.org/officeDocument/2006/relationships" xmlns:p="http://schemas.openxmlformats.org/presentationml/2006/main">
  <p:tag name="DVSHAPEID" val="XTUKMJC0qZsN3OzbWczp7G"/>
</p:tagLst>
</file>

<file path=ppt/tags/tag686.xml><?xml version="1.0" encoding="utf-8"?>
<p:tagLst xmlns:a="http://schemas.openxmlformats.org/drawingml/2006/main" xmlns:r="http://schemas.openxmlformats.org/officeDocument/2006/relationships" xmlns:p="http://schemas.openxmlformats.org/presentationml/2006/main">
  <p:tag name="DVSHAPEID" val="DLDACF0DURnmLpfLmnlNZn"/>
</p:tagLst>
</file>

<file path=ppt/tags/tag687.xml><?xml version="1.0" encoding="utf-8"?>
<p:tagLst xmlns:a="http://schemas.openxmlformats.org/drawingml/2006/main" xmlns:r="http://schemas.openxmlformats.org/officeDocument/2006/relationships" xmlns:p="http://schemas.openxmlformats.org/presentationml/2006/main">
  <p:tag name="DVSHAPEID" val="pMEwHC7VsGygg96b6W0M5A"/>
</p:tagLst>
</file>

<file path=ppt/tags/tag688.xml><?xml version="1.0" encoding="utf-8"?>
<p:tagLst xmlns:a="http://schemas.openxmlformats.org/drawingml/2006/main" xmlns:r="http://schemas.openxmlformats.org/officeDocument/2006/relationships" xmlns:p="http://schemas.openxmlformats.org/presentationml/2006/main">
  <p:tag name="DVSHAPEID" val="qG2aWaQc4kGfmQW5YnvZoH"/>
</p:tagLst>
</file>

<file path=ppt/tags/tag689.xml><?xml version="1.0" encoding="utf-8"?>
<p:tagLst xmlns:a="http://schemas.openxmlformats.org/drawingml/2006/main" xmlns:r="http://schemas.openxmlformats.org/officeDocument/2006/relationships" xmlns:p="http://schemas.openxmlformats.org/presentationml/2006/main">
  <p:tag name="DVSHAPEID" val="Ov96FagoMdiPmYuwGX4gCe"/>
</p:tagLst>
</file>

<file path=ppt/tags/tag69.xml><?xml version="1.0" encoding="utf-8"?>
<p:tagLst xmlns:a="http://schemas.openxmlformats.org/drawingml/2006/main" xmlns:r="http://schemas.openxmlformats.org/officeDocument/2006/relationships" xmlns:p="http://schemas.openxmlformats.org/presentationml/2006/main">
  <p:tag name="DVSHAPEID" val="ptXhrrOb9WzoG8xYjp4dTl"/>
</p:tagLst>
</file>

<file path=ppt/tags/tag690.xml><?xml version="1.0" encoding="utf-8"?>
<p:tagLst xmlns:a="http://schemas.openxmlformats.org/drawingml/2006/main" xmlns:r="http://schemas.openxmlformats.org/officeDocument/2006/relationships" xmlns:p="http://schemas.openxmlformats.org/presentationml/2006/main">
  <p:tag name="DVSHAPEID" val="z0Mfe1YCh6cIRx0PuFWFxt"/>
</p:tagLst>
</file>

<file path=ppt/tags/tag691.xml><?xml version="1.0" encoding="utf-8"?>
<p:tagLst xmlns:a="http://schemas.openxmlformats.org/drawingml/2006/main" xmlns:r="http://schemas.openxmlformats.org/officeDocument/2006/relationships" xmlns:p="http://schemas.openxmlformats.org/presentationml/2006/main">
  <p:tag name="DVSHAPEID" val="XwuYBrHyU85AV8jpVepaWc"/>
</p:tagLst>
</file>

<file path=ppt/tags/tag692.xml><?xml version="1.0" encoding="utf-8"?>
<p:tagLst xmlns:a="http://schemas.openxmlformats.org/drawingml/2006/main" xmlns:r="http://schemas.openxmlformats.org/officeDocument/2006/relationships" xmlns:p="http://schemas.openxmlformats.org/presentationml/2006/main">
  <p:tag name="DVSHAPEID" val="DE6WvQsojWG53gLgqxVIb4"/>
</p:tagLst>
</file>

<file path=ppt/tags/tag693.xml><?xml version="1.0" encoding="utf-8"?>
<p:tagLst xmlns:a="http://schemas.openxmlformats.org/drawingml/2006/main" xmlns:r="http://schemas.openxmlformats.org/officeDocument/2006/relationships" xmlns:p="http://schemas.openxmlformats.org/presentationml/2006/main">
  <p:tag name="DVSHAPEID" val="ChCRw5JIgmxKTPSEVQ5vO9"/>
</p:tagLst>
</file>

<file path=ppt/tags/tag694.xml><?xml version="1.0" encoding="utf-8"?>
<p:tagLst xmlns:a="http://schemas.openxmlformats.org/drawingml/2006/main" xmlns:r="http://schemas.openxmlformats.org/officeDocument/2006/relationships" xmlns:p="http://schemas.openxmlformats.org/presentationml/2006/main">
  <p:tag name="DVSHAPEID" val="TP53DFNSfd0z1PjDknFBGj"/>
</p:tagLst>
</file>

<file path=ppt/tags/tag695.xml><?xml version="1.0" encoding="utf-8"?>
<p:tagLst xmlns:a="http://schemas.openxmlformats.org/drawingml/2006/main" xmlns:r="http://schemas.openxmlformats.org/officeDocument/2006/relationships" xmlns:p="http://schemas.openxmlformats.org/presentationml/2006/main">
  <p:tag name="DVSHAPEID" val="ximVoMC4CGftnNMsr4Uo7k"/>
</p:tagLst>
</file>

<file path=ppt/tags/tag696.xml><?xml version="1.0" encoding="utf-8"?>
<p:tagLst xmlns:a="http://schemas.openxmlformats.org/drawingml/2006/main" xmlns:r="http://schemas.openxmlformats.org/officeDocument/2006/relationships" xmlns:p="http://schemas.openxmlformats.org/presentationml/2006/main">
  <p:tag name="DVSHAPEID" val="JkO2lhvIQcsAhMGIh1faAk"/>
</p:tagLst>
</file>

<file path=ppt/tags/tag697.xml><?xml version="1.0" encoding="utf-8"?>
<p:tagLst xmlns:a="http://schemas.openxmlformats.org/drawingml/2006/main" xmlns:r="http://schemas.openxmlformats.org/officeDocument/2006/relationships" xmlns:p="http://schemas.openxmlformats.org/presentationml/2006/main">
  <p:tag name="DVSHAPEID" val="jxrwRRWBGicdy27lrkzUQ3"/>
</p:tagLst>
</file>

<file path=ppt/tags/tag698.xml><?xml version="1.0" encoding="utf-8"?>
<p:tagLst xmlns:a="http://schemas.openxmlformats.org/drawingml/2006/main" xmlns:r="http://schemas.openxmlformats.org/officeDocument/2006/relationships" xmlns:p="http://schemas.openxmlformats.org/presentationml/2006/main">
  <p:tag name="DVSHAPEID" val="0NvZMJMT8WKp1hAOpDLfva"/>
</p:tagLst>
</file>

<file path=ppt/tags/tag699.xml><?xml version="1.0" encoding="utf-8"?>
<p:tagLst xmlns:a="http://schemas.openxmlformats.org/drawingml/2006/main" xmlns:r="http://schemas.openxmlformats.org/officeDocument/2006/relationships" xmlns:p="http://schemas.openxmlformats.org/presentationml/2006/main">
  <p:tag name="DVSHAPEID" val="n4dEAWAVBFufwE1R5dONaf"/>
</p:tagLst>
</file>

<file path=ppt/tags/tag7.xml><?xml version="1.0" encoding="utf-8"?>
<p:tagLst xmlns:a="http://schemas.openxmlformats.org/drawingml/2006/main" xmlns:r="http://schemas.openxmlformats.org/officeDocument/2006/relationships" xmlns:p="http://schemas.openxmlformats.org/presentationml/2006/main">
  <p:tag name="DVSHAPEID" val="jWC2Zr5HZVpYqPsCgVzfEX"/>
</p:tagLst>
</file>

<file path=ppt/tags/tag70.xml><?xml version="1.0" encoding="utf-8"?>
<p:tagLst xmlns:a="http://schemas.openxmlformats.org/drawingml/2006/main" xmlns:r="http://schemas.openxmlformats.org/officeDocument/2006/relationships" xmlns:p="http://schemas.openxmlformats.org/presentationml/2006/main">
  <p:tag name="DVSHAPEID" val="C9IQdOjSPAAwu9dxk2dqKd"/>
</p:tagLst>
</file>

<file path=ppt/tags/tag700.xml><?xml version="1.0" encoding="utf-8"?>
<p:tagLst xmlns:a="http://schemas.openxmlformats.org/drawingml/2006/main" xmlns:r="http://schemas.openxmlformats.org/officeDocument/2006/relationships" xmlns:p="http://schemas.openxmlformats.org/presentationml/2006/main">
  <p:tag name="DVSHAPEID" val="t91QKCUV8ByQprM88Pjcl4"/>
</p:tagLst>
</file>

<file path=ppt/tags/tag701.xml><?xml version="1.0" encoding="utf-8"?>
<p:tagLst xmlns:a="http://schemas.openxmlformats.org/drawingml/2006/main" xmlns:r="http://schemas.openxmlformats.org/officeDocument/2006/relationships" xmlns:p="http://schemas.openxmlformats.org/presentationml/2006/main">
  <p:tag name="DVSHAPEID" val="VLKWNyyyqH08A4DKcX0GwS"/>
</p:tagLst>
</file>

<file path=ppt/tags/tag702.xml><?xml version="1.0" encoding="utf-8"?>
<p:tagLst xmlns:a="http://schemas.openxmlformats.org/drawingml/2006/main" xmlns:r="http://schemas.openxmlformats.org/officeDocument/2006/relationships" xmlns:p="http://schemas.openxmlformats.org/presentationml/2006/main">
  <p:tag name="DVSHAPEID" val="HGfA5X4YuXTodf5OPmmAaQ"/>
</p:tagLst>
</file>

<file path=ppt/tags/tag703.xml><?xml version="1.0" encoding="utf-8"?>
<p:tagLst xmlns:a="http://schemas.openxmlformats.org/drawingml/2006/main" xmlns:r="http://schemas.openxmlformats.org/officeDocument/2006/relationships" xmlns:p="http://schemas.openxmlformats.org/presentationml/2006/main">
  <p:tag name="DVSHAPEID" val="PgQHunDlcEx234GdsBtrd3"/>
</p:tagLst>
</file>

<file path=ppt/tags/tag70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05.xml><?xml version="1.0" encoding="utf-8"?>
<p:tagLst xmlns:a="http://schemas.openxmlformats.org/drawingml/2006/main" xmlns:r="http://schemas.openxmlformats.org/officeDocument/2006/relationships" xmlns:p="http://schemas.openxmlformats.org/presentationml/2006/main">
  <p:tag name="DVSHAPEID" val="4jXyPlT5B5IMNt1TW0gPkn"/>
</p:tagLst>
</file>

<file path=ppt/tags/tag706.xml><?xml version="1.0" encoding="utf-8"?>
<p:tagLst xmlns:a="http://schemas.openxmlformats.org/drawingml/2006/main" xmlns:r="http://schemas.openxmlformats.org/officeDocument/2006/relationships" xmlns:p="http://schemas.openxmlformats.org/presentationml/2006/main">
  <p:tag name="DVSHAPEID" val="2cJGnFMoI5D1w0Y4hxX5WG"/>
</p:tagLst>
</file>

<file path=ppt/tags/tag707.xml><?xml version="1.0" encoding="utf-8"?>
<p:tagLst xmlns:a="http://schemas.openxmlformats.org/drawingml/2006/main" xmlns:r="http://schemas.openxmlformats.org/officeDocument/2006/relationships" xmlns:p="http://schemas.openxmlformats.org/presentationml/2006/main">
  <p:tag name="DVSHAPEID" val="YYBbuQYNNM6GgKO8YejdnC"/>
</p:tagLst>
</file>

<file path=ppt/tags/tag708.xml><?xml version="1.0" encoding="utf-8"?>
<p:tagLst xmlns:a="http://schemas.openxmlformats.org/drawingml/2006/main" xmlns:r="http://schemas.openxmlformats.org/officeDocument/2006/relationships" xmlns:p="http://schemas.openxmlformats.org/presentationml/2006/main">
  <p:tag name="DVSECTIONID" val="rzbtSSkUaUAzV7amDqe5y1"/>
</p:tagLst>
</file>

<file path=ppt/tags/tag709.xml><?xml version="1.0" encoding="utf-8"?>
<p:tagLst xmlns:a="http://schemas.openxmlformats.org/drawingml/2006/main" xmlns:r="http://schemas.openxmlformats.org/officeDocument/2006/relationships" xmlns:p="http://schemas.openxmlformats.org/presentationml/2006/main">
  <p:tag name="DVSHAPEID" val="Rbc17CUL6JCM1ER7IgdykB"/>
</p:tagLst>
</file>

<file path=ppt/tags/tag71.xml><?xml version="1.0" encoding="utf-8"?>
<p:tagLst xmlns:a="http://schemas.openxmlformats.org/drawingml/2006/main" xmlns:r="http://schemas.openxmlformats.org/officeDocument/2006/relationships" xmlns:p="http://schemas.openxmlformats.org/presentationml/2006/main">
  <p:tag name="DVSHAPEID" val="u0cST5s9vQj4ROzBeZSg7Y"/>
</p:tagLst>
</file>

<file path=ppt/tags/tag710.xml><?xml version="1.0" encoding="utf-8"?>
<p:tagLst xmlns:a="http://schemas.openxmlformats.org/drawingml/2006/main" xmlns:r="http://schemas.openxmlformats.org/officeDocument/2006/relationships" xmlns:p="http://schemas.openxmlformats.org/presentationml/2006/main">
  <p:tag name="DVSHAPEID" val="kbdHt48M65i0lEaEgvJyPY"/>
</p:tagLst>
</file>

<file path=ppt/tags/tag711.xml><?xml version="1.0" encoding="utf-8"?>
<p:tagLst xmlns:a="http://schemas.openxmlformats.org/drawingml/2006/main" xmlns:r="http://schemas.openxmlformats.org/officeDocument/2006/relationships" xmlns:p="http://schemas.openxmlformats.org/presentationml/2006/main">
  <p:tag name="DVSHAPEID" val="f3Y5wkY4UcUfQ0Nq9PCkCx"/>
</p:tagLst>
</file>

<file path=ppt/tags/tag712.xml><?xml version="1.0" encoding="utf-8"?>
<p:tagLst xmlns:a="http://schemas.openxmlformats.org/drawingml/2006/main" xmlns:r="http://schemas.openxmlformats.org/officeDocument/2006/relationships" xmlns:p="http://schemas.openxmlformats.org/presentationml/2006/main">
  <p:tag name="DVSHAPEID" val="u1jcW4ZIOMLmW9JnyNO1a5"/>
</p:tagLst>
</file>

<file path=ppt/tags/tag713.xml><?xml version="1.0" encoding="utf-8"?>
<p:tagLst xmlns:a="http://schemas.openxmlformats.org/drawingml/2006/main" xmlns:r="http://schemas.openxmlformats.org/officeDocument/2006/relationships" xmlns:p="http://schemas.openxmlformats.org/presentationml/2006/main">
  <p:tag name="DVSHAPEID" val="65OaRPlUWvlHzWMjoU4bn8"/>
</p:tagLst>
</file>

<file path=ppt/tags/tag714.xml><?xml version="1.0" encoding="utf-8"?>
<p:tagLst xmlns:a="http://schemas.openxmlformats.org/drawingml/2006/main" xmlns:r="http://schemas.openxmlformats.org/officeDocument/2006/relationships" xmlns:p="http://schemas.openxmlformats.org/presentationml/2006/main">
  <p:tag name="DVSHAPEID" val="tu3DHLhOwAmoVdoMdamUQg"/>
</p:tagLst>
</file>

<file path=ppt/tags/tag715.xml><?xml version="1.0" encoding="utf-8"?>
<p:tagLst xmlns:a="http://schemas.openxmlformats.org/drawingml/2006/main" xmlns:r="http://schemas.openxmlformats.org/officeDocument/2006/relationships" xmlns:p="http://schemas.openxmlformats.org/presentationml/2006/main">
  <p:tag name="DVSHAPEID" val="0eAMAepTWZIYBj6d8zD7ZL"/>
</p:tagLst>
</file>

<file path=ppt/tags/tag716.xml><?xml version="1.0" encoding="utf-8"?>
<p:tagLst xmlns:a="http://schemas.openxmlformats.org/drawingml/2006/main" xmlns:r="http://schemas.openxmlformats.org/officeDocument/2006/relationships" xmlns:p="http://schemas.openxmlformats.org/presentationml/2006/main">
  <p:tag name="DVSHAPEID" val="lb1zVBGUOthduO2Vb2oCDn"/>
</p:tagLst>
</file>

<file path=ppt/tags/tag717.xml><?xml version="1.0" encoding="utf-8"?>
<p:tagLst xmlns:a="http://schemas.openxmlformats.org/drawingml/2006/main" xmlns:r="http://schemas.openxmlformats.org/officeDocument/2006/relationships" xmlns:p="http://schemas.openxmlformats.org/presentationml/2006/main">
  <p:tag name="DVSHAPEID" val="GWC4FZ2MgIgfToK1jOc2ae"/>
</p:tagLst>
</file>

<file path=ppt/tags/tag718.xml><?xml version="1.0" encoding="utf-8"?>
<p:tagLst xmlns:a="http://schemas.openxmlformats.org/drawingml/2006/main" xmlns:r="http://schemas.openxmlformats.org/officeDocument/2006/relationships" xmlns:p="http://schemas.openxmlformats.org/presentationml/2006/main">
  <p:tag name="DVSHAPEID" val="GoPiadoBIn7Yv4XRWHS2dz"/>
</p:tagLst>
</file>

<file path=ppt/tags/tag719.xml><?xml version="1.0" encoding="utf-8"?>
<p:tagLst xmlns:a="http://schemas.openxmlformats.org/drawingml/2006/main" xmlns:r="http://schemas.openxmlformats.org/officeDocument/2006/relationships" xmlns:p="http://schemas.openxmlformats.org/presentationml/2006/main">
  <p:tag name="DVSHAPEID" val="WfVEa9JApBcrgdenOPoF0T"/>
</p:tagLst>
</file>

<file path=ppt/tags/tag72.xml><?xml version="1.0" encoding="utf-8"?>
<p:tagLst xmlns:a="http://schemas.openxmlformats.org/drawingml/2006/main" xmlns:r="http://schemas.openxmlformats.org/officeDocument/2006/relationships" xmlns:p="http://schemas.openxmlformats.org/presentationml/2006/main">
  <p:tag name="DVSHAPEID" val="OaEnKL420sBoEHDlUdpF4J"/>
</p:tagLst>
</file>

<file path=ppt/tags/tag720.xml><?xml version="1.0" encoding="utf-8"?>
<p:tagLst xmlns:a="http://schemas.openxmlformats.org/drawingml/2006/main" xmlns:r="http://schemas.openxmlformats.org/officeDocument/2006/relationships" xmlns:p="http://schemas.openxmlformats.org/presentationml/2006/main">
  <p:tag name="DVSHAPEID" val="8UTF4rRva816rAmw2eR7Yv"/>
</p:tagLst>
</file>

<file path=ppt/tags/tag721.xml><?xml version="1.0" encoding="utf-8"?>
<p:tagLst xmlns:a="http://schemas.openxmlformats.org/drawingml/2006/main" xmlns:r="http://schemas.openxmlformats.org/officeDocument/2006/relationships" xmlns:p="http://schemas.openxmlformats.org/presentationml/2006/main">
  <p:tag name="DVSHAPEID" val="L3NJCzT2Dxz370Kv5hITq4"/>
</p:tagLst>
</file>

<file path=ppt/tags/tag722.xml><?xml version="1.0" encoding="utf-8"?>
<p:tagLst xmlns:a="http://schemas.openxmlformats.org/drawingml/2006/main" xmlns:r="http://schemas.openxmlformats.org/officeDocument/2006/relationships" xmlns:p="http://schemas.openxmlformats.org/presentationml/2006/main">
  <p:tag name="DVSHAPEID" val="qaME0hM9NSVC9PRlPiC7uu"/>
</p:tagLst>
</file>

<file path=ppt/tags/tag723.xml><?xml version="1.0" encoding="utf-8"?>
<p:tagLst xmlns:a="http://schemas.openxmlformats.org/drawingml/2006/main" xmlns:r="http://schemas.openxmlformats.org/officeDocument/2006/relationships" xmlns:p="http://schemas.openxmlformats.org/presentationml/2006/main">
  <p:tag name="DVSHAPEID" val="xotlLw9Ao45GDDWXzBfuJH"/>
</p:tagLst>
</file>

<file path=ppt/tags/tag724.xml><?xml version="1.0" encoding="utf-8"?>
<p:tagLst xmlns:a="http://schemas.openxmlformats.org/drawingml/2006/main" xmlns:r="http://schemas.openxmlformats.org/officeDocument/2006/relationships" xmlns:p="http://schemas.openxmlformats.org/presentationml/2006/main">
  <p:tag name="DVSHAPEID" val="7uRVDJrqhjAWCobEvfZdtR"/>
</p:tagLst>
</file>

<file path=ppt/tags/tag725.xml><?xml version="1.0" encoding="utf-8"?>
<p:tagLst xmlns:a="http://schemas.openxmlformats.org/drawingml/2006/main" xmlns:r="http://schemas.openxmlformats.org/officeDocument/2006/relationships" xmlns:p="http://schemas.openxmlformats.org/presentationml/2006/main">
  <p:tag name="DVSHAPEID" val="xscdoSJ0RZKQgYuQTp8YML"/>
</p:tagLst>
</file>

<file path=ppt/tags/tag726.xml><?xml version="1.0" encoding="utf-8"?>
<p:tagLst xmlns:a="http://schemas.openxmlformats.org/drawingml/2006/main" xmlns:r="http://schemas.openxmlformats.org/officeDocument/2006/relationships" xmlns:p="http://schemas.openxmlformats.org/presentationml/2006/main">
  <p:tag name="DVSHAPEID" val="6H1yMU5ZvvdgXpJqlzHhrA"/>
</p:tagLst>
</file>

<file path=ppt/tags/tag727.xml><?xml version="1.0" encoding="utf-8"?>
<p:tagLst xmlns:a="http://schemas.openxmlformats.org/drawingml/2006/main" xmlns:r="http://schemas.openxmlformats.org/officeDocument/2006/relationships" xmlns:p="http://schemas.openxmlformats.org/presentationml/2006/main">
  <p:tag name="DVSHAPEID" val="bM8caFmz4v4LlucQ5OURue"/>
</p:tagLst>
</file>

<file path=ppt/tags/tag72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29.xml><?xml version="1.0" encoding="utf-8"?>
<p:tagLst xmlns:a="http://schemas.openxmlformats.org/drawingml/2006/main" xmlns:r="http://schemas.openxmlformats.org/officeDocument/2006/relationships" xmlns:p="http://schemas.openxmlformats.org/presentationml/2006/main">
  <p:tag name="DVSECTIONID" val="URqSmglDK2BqVSQ1JhCWWG"/>
</p:tagLst>
</file>

<file path=ppt/tags/tag73.xml><?xml version="1.0" encoding="utf-8"?>
<p:tagLst xmlns:a="http://schemas.openxmlformats.org/drawingml/2006/main" xmlns:r="http://schemas.openxmlformats.org/officeDocument/2006/relationships" xmlns:p="http://schemas.openxmlformats.org/presentationml/2006/main">
  <p:tag name="DVSHAPEID" val="dqhpXJOdyt6vb2evkG5tQQ"/>
</p:tagLst>
</file>

<file path=ppt/tags/tag730.xml><?xml version="1.0" encoding="utf-8"?>
<p:tagLst xmlns:a="http://schemas.openxmlformats.org/drawingml/2006/main" xmlns:r="http://schemas.openxmlformats.org/officeDocument/2006/relationships" xmlns:p="http://schemas.openxmlformats.org/presentationml/2006/main">
  <p:tag name="DVSHAPEID" val="vaZMEd6p4ejXQiSkJJxNpJ"/>
</p:tagLst>
</file>

<file path=ppt/tags/tag731.xml><?xml version="1.0" encoding="utf-8"?>
<p:tagLst xmlns:a="http://schemas.openxmlformats.org/drawingml/2006/main" xmlns:r="http://schemas.openxmlformats.org/officeDocument/2006/relationships" xmlns:p="http://schemas.openxmlformats.org/presentationml/2006/main">
  <p:tag name="DVSHAPEID" val="T37qok2QZabF1O2qsDk0A7"/>
</p:tagLst>
</file>

<file path=ppt/tags/tag732.xml><?xml version="1.0" encoding="utf-8"?>
<p:tagLst xmlns:a="http://schemas.openxmlformats.org/drawingml/2006/main" xmlns:r="http://schemas.openxmlformats.org/officeDocument/2006/relationships" xmlns:p="http://schemas.openxmlformats.org/presentationml/2006/main">
  <p:tag name="DVSHAPEID" val="t45ERhQyBcaMgWEePMnef8"/>
</p:tagLst>
</file>

<file path=ppt/tags/tag733.xml><?xml version="1.0" encoding="utf-8"?>
<p:tagLst xmlns:a="http://schemas.openxmlformats.org/drawingml/2006/main" xmlns:r="http://schemas.openxmlformats.org/officeDocument/2006/relationships" xmlns:p="http://schemas.openxmlformats.org/presentationml/2006/main">
  <p:tag name="DVSHAPEID" val="DtmBT5jBeOzNF1vcx36UKN"/>
</p:tagLst>
</file>

<file path=ppt/tags/tag73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35.xml><?xml version="1.0" encoding="utf-8"?>
<p:tagLst xmlns:a="http://schemas.openxmlformats.org/drawingml/2006/main" xmlns:r="http://schemas.openxmlformats.org/officeDocument/2006/relationships" xmlns:p="http://schemas.openxmlformats.org/presentationml/2006/main">
  <p:tag name="DVSECTIONID" val="50u6AtAB3BxwTl6Qn79pbB"/>
</p:tagLst>
</file>

<file path=ppt/tags/tag736.xml><?xml version="1.0" encoding="utf-8"?>
<p:tagLst xmlns:a="http://schemas.openxmlformats.org/drawingml/2006/main" xmlns:r="http://schemas.openxmlformats.org/officeDocument/2006/relationships" xmlns:p="http://schemas.openxmlformats.org/presentationml/2006/main">
  <p:tag name="DVSHAPEID" val="6TBlk2BlX4ms8JgKoYM4Ls"/>
</p:tagLst>
</file>

<file path=ppt/tags/tag737.xml><?xml version="1.0" encoding="utf-8"?>
<p:tagLst xmlns:a="http://schemas.openxmlformats.org/drawingml/2006/main" xmlns:r="http://schemas.openxmlformats.org/officeDocument/2006/relationships" xmlns:p="http://schemas.openxmlformats.org/presentationml/2006/main">
  <p:tag name="DVSHAPEID" val="LZEC8Jitnvt1kEcCqUCFt5"/>
</p:tagLst>
</file>

<file path=ppt/tags/tag738.xml><?xml version="1.0" encoding="utf-8"?>
<p:tagLst xmlns:a="http://schemas.openxmlformats.org/drawingml/2006/main" xmlns:r="http://schemas.openxmlformats.org/officeDocument/2006/relationships" xmlns:p="http://schemas.openxmlformats.org/presentationml/2006/main">
  <p:tag name="DVSHAPEID" val="BqvrV25ktSNHavxbwva1e1"/>
</p:tagLst>
</file>

<file path=ppt/tags/tag739.xml><?xml version="1.0" encoding="utf-8"?>
<p:tagLst xmlns:a="http://schemas.openxmlformats.org/drawingml/2006/main" xmlns:r="http://schemas.openxmlformats.org/officeDocument/2006/relationships" xmlns:p="http://schemas.openxmlformats.org/presentationml/2006/main">
  <p:tag name="DVSHAPEID" val="b8Q5rBWRugUGne6HOfn21B"/>
</p:tagLst>
</file>

<file path=ppt/tags/tag74.xml><?xml version="1.0" encoding="utf-8"?>
<p:tagLst xmlns:a="http://schemas.openxmlformats.org/drawingml/2006/main" xmlns:r="http://schemas.openxmlformats.org/officeDocument/2006/relationships" xmlns:p="http://schemas.openxmlformats.org/presentationml/2006/main">
  <p:tag name="DVSHAPEID" val="ss9RYS4ERrU5Wd6lNleNU8"/>
</p:tagLst>
</file>

<file path=ppt/tags/tag74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41.xml><?xml version="1.0" encoding="utf-8"?>
<p:tagLst xmlns:a="http://schemas.openxmlformats.org/drawingml/2006/main" xmlns:r="http://schemas.openxmlformats.org/officeDocument/2006/relationships" xmlns:p="http://schemas.openxmlformats.org/presentationml/2006/main">
  <p:tag name="DVSECTIONID" val="ASTCOF81JsTpWGOxmujMkE"/>
</p:tagLst>
</file>

<file path=ppt/tags/tag742.xml><?xml version="1.0" encoding="utf-8"?>
<p:tagLst xmlns:a="http://schemas.openxmlformats.org/drawingml/2006/main" xmlns:r="http://schemas.openxmlformats.org/officeDocument/2006/relationships" xmlns:p="http://schemas.openxmlformats.org/presentationml/2006/main">
  <p:tag name="DVSHAPEID" val="CtpbjULebr8F92fhgPeDMR"/>
</p:tagLst>
</file>

<file path=ppt/tags/tag743.xml><?xml version="1.0" encoding="utf-8"?>
<p:tagLst xmlns:a="http://schemas.openxmlformats.org/drawingml/2006/main" xmlns:r="http://schemas.openxmlformats.org/officeDocument/2006/relationships" xmlns:p="http://schemas.openxmlformats.org/presentationml/2006/main">
  <p:tag name="DVSHAPEID" val="WRRadOK6Qn94ANqh3bPoQJ"/>
</p:tagLst>
</file>

<file path=ppt/tags/tag744.xml><?xml version="1.0" encoding="utf-8"?>
<p:tagLst xmlns:a="http://schemas.openxmlformats.org/drawingml/2006/main" xmlns:r="http://schemas.openxmlformats.org/officeDocument/2006/relationships" xmlns:p="http://schemas.openxmlformats.org/presentationml/2006/main">
  <p:tag name="DVSHAPEID" val="XPgSXUuSTL97Af8ahjuWNJ"/>
</p:tagLst>
</file>

<file path=ppt/tags/tag745.xml><?xml version="1.0" encoding="utf-8"?>
<p:tagLst xmlns:a="http://schemas.openxmlformats.org/drawingml/2006/main" xmlns:r="http://schemas.openxmlformats.org/officeDocument/2006/relationships" xmlns:p="http://schemas.openxmlformats.org/presentationml/2006/main">
  <p:tag name="DVSHAPEID" val="KkyAi4KTgYnX7CbZ1QyVue"/>
</p:tagLst>
</file>

<file path=ppt/tags/tag74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47.xml><?xml version="1.0" encoding="utf-8"?>
<p:tagLst xmlns:a="http://schemas.openxmlformats.org/drawingml/2006/main" xmlns:r="http://schemas.openxmlformats.org/officeDocument/2006/relationships" xmlns:p="http://schemas.openxmlformats.org/presentationml/2006/main">
  <p:tag name="DVSECTIONID" val="Y4Hs9nqz1BPPZPANLYSywy"/>
</p:tagLst>
</file>

<file path=ppt/tags/tag748.xml><?xml version="1.0" encoding="utf-8"?>
<p:tagLst xmlns:a="http://schemas.openxmlformats.org/drawingml/2006/main" xmlns:r="http://schemas.openxmlformats.org/officeDocument/2006/relationships" xmlns:p="http://schemas.openxmlformats.org/presentationml/2006/main">
  <p:tag name="DVSHAPEID" val="KC7vZihEnRevgGqHAHAKSV"/>
</p:tagLst>
</file>

<file path=ppt/tags/tag749.xml><?xml version="1.0" encoding="utf-8"?>
<p:tagLst xmlns:a="http://schemas.openxmlformats.org/drawingml/2006/main" xmlns:r="http://schemas.openxmlformats.org/officeDocument/2006/relationships" xmlns:p="http://schemas.openxmlformats.org/presentationml/2006/main">
  <p:tag name="DVSHAPEID" val="dTxeEEe8NvJT7xtY30es3S"/>
</p:tagLst>
</file>

<file path=ppt/tags/tag75.xml><?xml version="1.0" encoding="utf-8"?>
<p:tagLst xmlns:a="http://schemas.openxmlformats.org/drawingml/2006/main" xmlns:r="http://schemas.openxmlformats.org/officeDocument/2006/relationships" xmlns:p="http://schemas.openxmlformats.org/presentationml/2006/main">
  <p:tag name="DVSHAPEID" val="i8wA7oSIAASnXPf6KV9TBE"/>
</p:tagLst>
</file>

<file path=ppt/tags/tag750.xml><?xml version="1.0" encoding="utf-8"?>
<p:tagLst xmlns:a="http://schemas.openxmlformats.org/drawingml/2006/main" xmlns:r="http://schemas.openxmlformats.org/officeDocument/2006/relationships" xmlns:p="http://schemas.openxmlformats.org/presentationml/2006/main">
  <p:tag name="DVSHAPEID" val="Cj8f0jmB2ONhNk53GdMOdS"/>
</p:tagLst>
</file>

<file path=ppt/tags/tag751.xml><?xml version="1.0" encoding="utf-8"?>
<p:tagLst xmlns:a="http://schemas.openxmlformats.org/drawingml/2006/main" xmlns:r="http://schemas.openxmlformats.org/officeDocument/2006/relationships" xmlns:p="http://schemas.openxmlformats.org/presentationml/2006/main">
  <p:tag name="DVSHAPEID" val="X3kZbCU6XICMJfLYAkdUm3"/>
</p:tagLst>
</file>

<file path=ppt/tags/tag75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53.xml><?xml version="1.0" encoding="utf-8"?>
<p:tagLst xmlns:a="http://schemas.openxmlformats.org/drawingml/2006/main" xmlns:r="http://schemas.openxmlformats.org/officeDocument/2006/relationships" xmlns:p="http://schemas.openxmlformats.org/presentationml/2006/main">
  <p:tag name="DVSECTIONID" val="tsg3dHMavr7VUPUlvLB9qi"/>
</p:tagLst>
</file>

<file path=ppt/tags/tag754.xml><?xml version="1.0" encoding="utf-8"?>
<p:tagLst xmlns:a="http://schemas.openxmlformats.org/drawingml/2006/main" xmlns:r="http://schemas.openxmlformats.org/officeDocument/2006/relationships" xmlns:p="http://schemas.openxmlformats.org/presentationml/2006/main">
  <p:tag name="DVSHAPEID" val="E1AQiICsBivTwIPWHgtT8k"/>
</p:tagLst>
</file>

<file path=ppt/tags/tag755.xml><?xml version="1.0" encoding="utf-8"?>
<p:tagLst xmlns:a="http://schemas.openxmlformats.org/drawingml/2006/main" xmlns:r="http://schemas.openxmlformats.org/officeDocument/2006/relationships" xmlns:p="http://schemas.openxmlformats.org/presentationml/2006/main">
  <p:tag name="DVSHAPEID" val="10SH4zctdqcrX9E4lUr7Gs"/>
</p:tagLst>
</file>

<file path=ppt/tags/tag756.xml><?xml version="1.0" encoding="utf-8"?>
<p:tagLst xmlns:a="http://schemas.openxmlformats.org/drawingml/2006/main" xmlns:r="http://schemas.openxmlformats.org/officeDocument/2006/relationships" xmlns:p="http://schemas.openxmlformats.org/presentationml/2006/main">
  <p:tag name="DVSHAPEID" val="tC947KgnRyn9LsqwTpwTwW"/>
</p:tagLst>
</file>

<file path=ppt/tags/tag75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58.xml><?xml version="1.0" encoding="utf-8"?>
<p:tagLst xmlns:a="http://schemas.openxmlformats.org/drawingml/2006/main" xmlns:r="http://schemas.openxmlformats.org/officeDocument/2006/relationships" xmlns:p="http://schemas.openxmlformats.org/presentationml/2006/main">
  <p:tag name="DVSECTIONID" val="A7GZWyJlTM8qAec6aINR5n"/>
</p:tagLst>
</file>

<file path=ppt/tags/tag759.xml><?xml version="1.0" encoding="utf-8"?>
<p:tagLst xmlns:a="http://schemas.openxmlformats.org/drawingml/2006/main" xmlns:r="http://schemas.openxmlformats.org/officeDocument/2006/relationships" xmlns:p="http://schemas.openxmlformats.org/presentationml/2006/main">
  <p:tag name="DVSHAPEID" val="bBFHsQ71g4IxUJfAiwHBR5"/>
</p:tagLst>
</file>

<file path=ppt/tags/tag76.xml><?xml version="1.0" encoding="utf-8"?>
<p:tagLst xmlns:a="http://schemas.openxmlformats.org/drawingml/2006/main" xmlns:r="http://schemas.openxmlformats.org/officeDocument/2006/relationships" xmlns:p="http://schemas.openxmlformats.org/presentationml/2006/main">
  <p:tag name="DVSHAPEID" val="B660pZTKf3Wk91lnLFL8Qj"/>
</p:tagLst>
</file>

<file path=ppt/tags/tag760.xml><?xml version="1.0" encoding="utf-8"?>
<p:tagLst xmlns:a="http://schemas.openxmlformats.org/drawingml/2006/main" xmlns:r="http://schemas.openxmlformats.org/officeDocument/2006/relationships" xmlns:p="http://schemas.openxmlformats.org/presentationml/2006/main">
  <p:tag name="DVSHAPEID" val="2iQi0FTmAsMDedRKhP8G22"/>
</p:tagLst>
</file>

<file path=ppt/tags/tag761.xml><?xml version="1.0" encoding="utf-8"?>
<p:tagLst xmlns:a="http://schemas.openxmlformats.org/drawingml/2006/main" xmlns:r="http://schemas.openxmlformats.org/officeDocument/2006/relationships" xmlns:p="http://schemas.openxmlformats.org/presentationml/2006/main">
  <p:tag name="DVSHAPEID" val="q8FuT7YGy8ztjViWdjxt41"/>
</p:tagLst>
</file>

<file path=ppt/tags/tag762.xml><?xml version="1.0" encoding="utf-8"?>
<p:tagLst xmlns:a="http://schemas.openxmlformats.org/drawingml/2006/main" xmlns:r="http://schemas.openxmlformats.org/officeDocument/2006/relationships" xmlns:p="http://schemas.openxmlformats.org/presentationml/2006/main">
  <p:tag name="DVSHAPEID" val="3yN46DK9oF9wRmmdE7TNCU"/>
</p:tagLst>
</file>

<file path=ppt/tags/tag763.xml><?xml version="1.0" encoding="utf-8"?>
<p:tagLst xmlns:a="http://schemas.openxmlformats.org/drawingml/2006/main" xmlns:r="http://schemas.openxmlformats.org/officeDocument/2006/relationships" xmlns:p="http://schemas.openxmlformats.org/presentationml/2006/main">
  <p:tag name="DVSHAPEID" val="q6s8UKKbgC9o46HO1kVpJT"/>
</p:tagLst>
</file>

<file path=ppt/tags/tag764.xml><?xml version="1.0" encoding="utf-8"?>
<p:tagLst xmlns:a="http://schemas.openxmlformats.org/drawingml/2006/main" xmlns:r="http://schemas.openxmlformats.org/officeDocument/2006/relationships" xmlns:p="http://schemas.openxmlformats.org/presentationml/2006/main">
  <p:tag name="DVSHAPEID" val="jN4WAZEqAhp97HCXI0odpx"/>
</p:tagLst>
</file>

<file path=ppt/tags/tag765.xml><?xml version="1.0" encoding="utf-8"?>
<p:tagLst xmlns:a="http://schemas.openxmlformats.org/drawingml/2006/main" xmlns:r="http://schemas.openxmlformats.org/officeDocument/2006/relationships" xmlns:p="http://schemas.openxmlformats.org/presentationml/2006/main">
  <p:tag name="DVSHAPEID" val="mshfwQ6yRdaxMF4YaLwP2S"/>
</p:tagLst>
</file>

<file path=ppt/tags/tag766.xml><?xml version="1.0" encoding="utf-8"?>
<p:tagLst xmlns:a="http://schemas.openxmlformats.org/drawingml/2006/main" xmlns:r="http://schemas.openxmlformats.org/officeDocument/2006/relationships" xmlns:p="http://schemas.openxmlformats.org/presentationml/2006/main">
  <p:tag name="DVSHAPEID" val="ZVZZc3CU0wuMrCFksOk1pb"/>
</p:tagLst>
</file>

<file path=ppt/tags/tag767.xml><?xml version="1.0" encoding="utf-8"?>
<p:tagLst xmlns:a="http://schemas.openxmlformats.org/drawingml/2006/main" xmlns:r="http://schemas.openxmlformats.org/officeDocument/2006/relationships" xmlns:p="http://schemas.openxmlformats.org/presentationml/2006/main">
  <p:tag name="DVSHAPEID" val="ZAUWTKQCGzuuslgwD2WWcD"/>
</p:tagLst>
</file>

<file path=ppt/tags/tag768.xml><?xml version="1.0" encoding="utf-8"?>
<p:tagLst xmlns:a="http://schemas.openxmlformats.org/drawingml/2006/main" xmlns:r="http://schemas.openxmlformats.org/officeDocument/2006/relationships" xmlns:p="http://schemas.openxmlformats.org/presentationml/2006/main">
  <p:tag name="DVSHAPEID" val="20driPiIv0sNWo5faR4oPV"/>
</p:tagLst>
</file>

<file path=ppt/tags/tag76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7.xml><?xml version="1.0" encoding="utf-8"?>
<p:tagLst xmlns:a="http://schemas.openxmlformats.org/drawingml/2006/main" xmlns:r="http://schemas.openxmlformats.org/officeDocument/2006/relationships" xmlns:p="http://schemas.openxmlformats.org/presentationml/2006/main">
  <p:tag name="DVSHAPEID" val="czgg5HAjE0wDxpu6ZTPQlP"/>
</p:tagLst>
</file>

<file path=ppt/tags/tag770.xml><?xml version="1.0" encoding="utf-8"?>
<p:tagLst xmlns:a="http://schemas.openxmlformats.org/drawingml/2006/main" xmlns:r="http://schemas.openxmlformats.org/officeDocument/2006/relationships" xmlns:p="http://schemas.openxmlformats.org/presentationml/2006/main">
  <p:tag name="DVSECTIONID" val="H4VLSqs7Xm7bS8meLdraxl"/>
</p:tagLst>
</file>

<file path=ppt/tags/tag771.xml><?xml version="1.0" encoding="utf-8"?>
<p:tagLst xmlns:a="http://schemas.openxmlformats.org/drawingml/2006/main" xmlns:r="http://schemas.openxmlformats.org/officeDocument/2006/relationships" xmlns:p="http://schemas.openxmlformats.org/presentationml/2006/main">
  <p:tag name="DVSHAPEID" val="1EoSroR5SON7IgiYMmydVZ"/>
</p:tagLst>
</file>

<file path=ppt/tags/tag772.xml><?xml version="1.0" encoding="utf-8"?>
<p:tagLst xmlns:a="http://schemas.openxmlformats.org/drawingml/2006/main" xmlns:r="http://schemas.openxmlformats.org/officeDocument/2006/relationships" xmlns:p="http://schemas.openxmlformats.org/presentationml/2006/main">
  <p:tag name="DVSHAPEID" val="OBRawJp34RRNVuVbuLpZAb"/>
</p:tagLst>
</file>

<file path=ppt/tags/tag773.xml><?xml version="1.0" encoding="utf-8"?>
<p:tagLst xmlns:a="http://schemas.openxmlformats.org/drawingml/2006/main" xmlns:r="http://schemas.openxmlformats.org/officeDocument/2006/relationships" xmlns:p="http://schemas.openxmlformats.org/presentationml/2006/main">
  <p:tag name="DVSHAPEID" val="xpbs8seXqPx2QN0gR8FPKW"/>
</p:tagLst>
</file>

<file path=ppt/tags/tag774.xml><?xml version="1.0" encoding="utf-8"?>
<p:tagLst xmlns:a="http://schemas.openxmlformats.org/drawingml/2006/main" xmlns:r="http://schemas.openxmlformats.org/officeDocument/2006/relationships" xmlns:p="http://schemas.openxmlformats.org/presentationml/2006/main">
  <p:tag name="DVSHAPEID" val="gUlN3ARMNWoD3rY4AWP6q2"/>
</p:tagLst>
</file>

<file path=ppt/tags/tag775.xml><?xml version="1.0" encoding="utf-8"?>
<p:tagLst xmlns:a="http://schemas.openxmlformats.org/drawingml/2006/main" xmlns:r="http://schemas.openxmlformats.org/officeDocument/2006/relationships" xmlns:p="http://schemas.openxmlformats.org/presentationml/2006/main">
  <p:tag name="DVSHAPEID" val="fSE7aeUhjLqA9h6kpD5E1B"/>
</p:tagLst>
</file>

<file path=ppt/tags/tag776.xml><?xml version="1.0" encoding="utf-8"?>
<p:tagLst xmlns:a="http://schemas.openxmlformats.org/drawingml/2006/main" xmlns:r="http://schemas.openxmlformats.org/officeDocument/2006/relationships" xmlns:p="http://schemas.openxmlformats.org/presentationml/2006/main">
  <p:tag name="DVSHAPEID" val="DdJzhNxI0DveEs9VqDRwCD"/>
</p:tagLst>
</file>

<file path=ppt/tags/tag777.xml><?xml version="1.0" encoding="utf-8"?>
<p:tagLst xmlns:a="http://schemas.openxmlformats.org/drawingml/2006/main" xmlns:r="http://schemas.openxmlformats.org/officeDocument/2006/relationships" xmlns:p="http://schemas.openxmlformats.org/presentationml/2006/main">
  <p:tag name="DVSHAPEID" val="cshHXfxb1M0EfqoAW7JBLN"/>
</p:tagLst>
</file>

<file path=ppt/tags/tag778.xml><?xml version="1.0" encoding="utf-8"?>
<p:tagLst xmlns:a="http://schemas.openxmlformats.org/drawingml/2006/main" xmlns:r="http://schemas.openxmlformats.org/officeDocument/2006/relationships" xmlns:p="http://schemas.openxmlformats.org/presentationml/2006/main">
  <p:tag name="DVSHAPEID" val="5VCEatcrMvZZ0gizPibOBJ"/>
</p:tagLst>
</file>

<file path=ppt/tags/tag779.xml><?xml version="1.0" encoding="utf-8"?>
<p:tagLst xmlns:a="http://schemas.openxmlformats.org/drawingml/2006/main" xmlns:r="http://schemas.openxmlformats.org/officeDocument/2006/relationships" xmlns:p="http://schemas.openxmlformats.org/presentationml/2006/main">
  <p:tag name="DVSHAPEID" val="d0cJxPGKM1Sonl4j43Yz0v"/>
</p:tagLst>
</file>

<file path=ppt/tags/tag78.xml><?xml version="1.0" encoding="utf-8"?>
<p:tagLst xmlns:a="http://schemas.openxmlformats.org/drawingml/2006/main" xmlns:r="http://schemas.openxmlformats.org/officeDocument/2006/relationships" xmlns:p="http://schemas.openxmlformats.org/presentationml/2006/main">
  <p:tag name="DVSHAPEID" val="qCFeKnat8tOhTwK8UbaVpV"/>
</p:tagLst>
</file>

<file path=ppt/tags/tag780.xml><?xml version="1.0" encoding="utf-8"?>
<p:tagLst xmlns:a="http://schemas.openxmlformats.org/drawingml/2006/main" xmlns:r="http://schemas.openxmlformats.org/officeDocument/2006/relationships" xmlns:p="http://schemas.openxmlformats.org/presentationml/2006/main">
  <p:tag name="DVSHAPEID" val="Efp7imhrpWcmICrrWnK1IY"/>
</p:tagLst>
</file>

<file path=ppt/tags/tag781.xml><?xml version="1.0" encoding="utf-8"?>
<p:tagLst xmlns:a="http://schemas.openxmlformats.org/drawingml/2006/main" xmlns:r="http://schemas.openxmlformats.org/officeDocument/2006/relationships" xmlns:p="http://schemas.openxmlformats.org/presentationml/2006/main">
  <p:tag name="DVSHAPEID" val="6CSWvwd7P1IIlWjpxjtlBV"/>
</p:tagLst>
</file>

<file path=ppt/tags/tag782.xml><?xml version="1.0" encoding="utf-8"?>
<p:tagLst xmlns:a="http://schemas.openxmlformats.org/drawingml/2006/main" xmlns:r="http://schemas.openxmlformats.org/officeDocument/2006/relationships" xmlns:p="http://schemas.openxmlformats.org/presentationml/2006/main">
  <p:tag name="DVSHAPEID" val="c1DsRD7BPYNG8NemRKdi7a"/>
</p:tagLst>
</file>

<file path=ppt/tags/tag783.xml><?xml version="1.0" encoding="utf-8"?>
<p:tagLst xmlns:a="http://schemas.openxmlformats.org/drawingml/2006/main" xmlns:r="http://schemas.openxmlformats.org/officeDocument/2006/relationships" xmlns:p="http://schemas.openxmlformats.org/presentationml/2006/main">
  <p:tag name="DVSHAPEID" val="D0gu8wPqymmapRi2FAZdcK"/>
</p:tagLst>
</file>

<file path=ppt/tags/tag78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85.xml><?xml version="1.0" encoding="utf-8"?>
<p:tagLst xmlns:a="http://schemas.openxmlformats.org/drawingml/2006/main" xmlns:r="http://schemas.openxmlformats.org/officeDocument/2006/relationships" xmlns:p="http://schemas.openxmlformats.org/presentationml/2006/main">
  <p:tag name="DVSECTIONID" val="NueG9pBTlzccqC4bGjTLPL"/>
</p:tagLst>
</file>

<file path=ppt/tags/tag786.xml><?xml version="1.0" encoding="utf-8"?>
<p:tagLst xmlns:a="http://schemas.openxmlformats.org/drawingml/2006/main" xmlns:r="http://schemas.openxmlformats.org/officeDocument/2006/relationships" xmlns:p="http://schemas.openxmlformats.org/presentationml/2006/main">
  <p:tag name="DVSHAPEID" val="3vyAGRe7pAbgBZToYNwTr9"/>
</p:tagLst>
</file>

<file path=ppt/tags/tag787.xml><?xml version="1.0" encoding="utf-8"?>
<p:tagLst xmlns:a="http://schemas.openxmlformats.org/drawingml/2006/main" xmlns:r="http://schemas.openxmlformats.org/officeDocument/2006/relationships" xmlns:p="http://schemas.openxmlformats.org/presentationml/2006/main">
  <p:tag name="DVSHAPEID" val="yAgQvyxmdJ1qkY6gCeakpK"/>
</p:tagLst>
</file>

<file path=ppt/tags/tag788.xml><?xml version="1.0" encoding="utf-8"?>
<p:tagLst xmlns:a="http://schemas.openxmlformats.org/drawingml/2006/main" xmlns:r="http://schemas.openxmlformats.org/officeDocument/2006/relationships" xmlns:p="http://schemas.openxmlformats.org/presentationml/2006/main">
  <p:tag name="DVSHAPEID" val="i4e7THDPX8uUWYjPlGz3ns"/>
</p:tagLst>
</file>

<file path=ppt/tags/tag789.xml><?xml version="1.0" encoding="utf-8"?>
<p:tagLst xmlns:a="http://schemas.openxmlformats.org/drawingml/2006/main" xmlns:r="http://schemas.openxmlformats.org/officeDocument/2006/relationships" xmlns:p="http://schemas.openxmlformats.org/presentationml/2006/main">
  <p:tag name="DVSHAPEID" val="ebFViIbiI6KOhbCnFQIoLT"/>
</p:tagLst>
</file>

<file path=ppt/tags/tag79.xml><?xml version="1.0" encoding="utf-8"?>
<p:tagLst xmlns:a="http://schemas.openxmlformats.org/drawingml/2006/main" xmlns:r="http://schemas.openxmlformats.org/officeDocument/2006/relationships" xmlns:p="http://schemas.openxmlformats.org/presentationml/2006/main">
  <p:tag name="DVSHAPEID" val="OvtVTEGSi0Xm8DBQXc9aS2"/>
</p:tagLst>
</file>

<file path=ppt/tags/tag790.xml><?xml version="1.0" encoding="utf-8"?>
<p:tagLst xmlns:a="http://schemas.openxmlformats.org/drawingml/2006/main" xmlns:r="http://schemas.openxmlformats.org/officeDocument/2006/relationships" xmlns:p="http://schemas.openxmlformats.org/presentationml/2006/main">
  <p:tag name="DVSHAPEID" val="Wq28WMTuLlnQQ2sYpVDFpn"/>
</p:tagLst>
</file>

<file path=ppt/tags/tag791.xml><?xml version="1.0" encoding="utf-8"?>
<p:tagLst xmlns:a="http://schemas.openxmlformats.org/drawingml/2006/main" xmlns:r="http://schemas.openxmlformats.org/officeDocument/2006/relationships" xmlns:p="http://schemas.openxmlformats.org/presentationml/2006/main">
  <p:tag name="DVSHAPEID" val="97G8dX0JkYGkfeTaMooeko"/>
</p:tagLst>
</file>

<file path=ppt/tags/tag792.xml><?xml version="1.0" encoding="utf-8"?>
<p:tagLst xmlns:a="http://schemas.openxmlformats.org/drawingml/2006/main" xmlns:r="http://schemas.openxmlformats.org/officeDocument/2006/relationships" xmlns:p="http://schemas.openxmlformats.org/presentationml/2006/main">
  <p:tag name="DVSHAPEID" val="rrlAVHqNK6uygUrOzVt21o"/>
</p:tagLst>
</file>

<file path=ppt/tags/tag793.xml><?xml version="1.0" encoding="utf-8"?>
<p:tagLst xmlns:a="http://schemas.openxmlformats.org/drawingml/2006/main" xmlns:r="http://schemas.openxmlformats.org/officeDocument/2006/relationships" xmlns:p="http://schemas.openxmlformats.org/presentationml/2006/main">
  <p:tag name="DVSHAPEID" val="avMd4e8eha3KFeMD2jixeA"/>
</p:tagLst>
</file>

<file path=ppt/tags/tag794.xml><?xml version="1.0" encoding="utf-8"?>
<p:tagLst xmlns:a="http://schemas.openxmlformats.org/drawingml/2006/main" xmlns:r="http://schemas.openxmlformats.org/officeDocument/2006/relationships" xmlns:p="http://schemas.openxmlformats.org/presentationml/2006/main">
  <p:tag name="DVSHAPEID" val="QHXYIYPsLhn3hQNHCcEvOj"/>
</p:tagLst>
</file>

<file path=ppt/tags/tag795.xml><?xml version="1.0" encoding="utf-8"?>
<p:tagLst xmlns:a="http://schemas.openxmlformats.org/drawingml/2006/main" xmlns:r="http://schemas.openxmlformats.org/officeDocument/2006/relationships" xmlns:p="http://schemas.openxmlformats.org/presentationml/2006/main">
  <p:tag name="DVSHAPEID" val="vwed1WT9Kt9zE5f6vapOpL"/>
</p:tagLst>
</file>

<file path=ppt/tags/tag79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97.xml><?xml version="1.0" encoding="utf-8"?>
<p:tagLst xmlns:a="http://schemas.openxmlformats.org/drawingml/2006/main" xmlns:r="http://schemas.openxmlformats.org/officeDocument/2006/relationships" xmlns:p="http://schemas.openxmlformats.org/presentationml/2006/main">
  <p:tag name="DVSECTIONID" val="segx0L4XOUUYrzFTqFIHq2"/>
</p:tagLst>
</file>

<file path=ppt/tags/tag798.xml><?xml version="1.0" encoding="utf-8"?>
<p:tagLst xmlns:a="http://schemas.openxmlformats.org/drawingml/2006/main" xmlns:r="http://schemas.openxmlformats.org/officeDocument/2006/relationships" xmlns:p="http://schemas.openxmlformats.org/presentationml/2006/main">
  <p:tag name="DVSHAPEID" val="sIuvEvyaIkulvVxSK0Jd5N"/>
</p:tagLst>
</file>

<file path=ppt/tags/tag799.xml><?xml version="1.0" encoding="utf-8"?>
<p:tagLst xmlns:a="http://schemas.openxmlformats.org/drawingml/2006/main" xmlns:r="http://schemas.openxmlformats.org/officeDocument/2006/relationships" xmlns:p="http://schemas.openxmlformats.org/presentationml/2006/main">
  <p:tag name="DVSHAPEID" val="glA2WSmfSVkttecMkWSYjQ"/>
</p:tagLst>
</file>

<file path=ppt/tags/tag8.xml><?xml version="1.0" encoding="utf-8"?>
<p:tagLst xmlns:a="http://schemas.openxmlformats.org/drawingml/2006/main" xmlns:r="http://schemas.openxmlformats.org/officeDocument/2006/relationships" xmlns:p="http://schemas.openxmlformats.org/presentationml/2006/main">
  <p:tag name="DVSHAPEID" val="tntNFw7XF5QZeowniukTDO"/>
</p:tagLst>
</file>

<file path=ppt/tags/tag80.xml><?xml version="1.0" encoding="utf-8"?>
<p:tagLst xmlns:a="http://schemas.openxmlformats.org/drawingml/2006/main" xmlns:r="http://schemas.openxmlformats.org/officeDocument/2006/relationships" xmlns:p="http://schemas.openxmlformats.org/presentationml/2006/main">
  <p:tag name="DVSHAPEID" val="PfvXmQYEGpquO9LOtvMfbO"/>
</p:tagLst>
</file>

<file path=ppt/tags/tag800.xml><?xml version="1.0" encoding="utf-8"?>
<p:tagLst xmlns:a="http://schemas.openxmlformats.org/drawingml/2006/main" xmlns:r="http://schemas.openxmlformats.org/officeDocument/2006/relationships" xmlns:p="http://schemas.openxmlformats.org/presentationml/2006/main">
  <p:tag name="DVSHAPEID" val="JvTBY7n4fz0WQvxmZYJIr4"/>
</p:tagLst>
</file>

<file path=ppt/tags/tag801.xml><?xml version="1.0" encoding="utf-8"?>
<p:tagLst xmlns:a="http://schemas.openxmlformats.org/drawingml/2006/main" xmlns:r="http://schemas.openxmlformats.org/officeDocument/2006/relationships" xmlns:p="http://schemas.openxmlformats.org/presentationml/2006/main">
  <p:tag name="DVSHAPEID" val="Mwhbd3uJQLUXVCyUkUQa2W"/>
</p:tagLst>
</file>

<file path=ppt/tags/tag80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03.xml><?xml version="1.0" encoding="utf-8"?>
<p:tagLst xmlns:a="http://schemas.openxmlformats.org/drawingml/2006/main" xmlns:r="http://schemas.openxmlformats.org/officeDocument/2006/relationships" xmlns:p="http://schemas.openxmlformats.org/presentationml/2006/main">
  <p:tag name="DVSECTIONID" val="hAItpzD1zf0nScJ2f8FPds"/>
</p:tagLst>
</file>

<file path=ppt/tags/tag804.xml><?xml version="1.0" encoding="utf-8"?>
<p:tagLst xmlns:a="http://schemas.openxmlformats.org/drawingml/2006/main" xmlns:r="http://schemas.openxmlformats.org/officeDocument/2006/relationships" xmlns:p="http://schemas.openxmlformats.org/presentationml/2006/main">
  <p:tag name="DVSHAPEID" val="geTkbrv8MATZoVnd1xbhsK"/>
</p:tagLst>
</file>

<file path=ppt/tags/tag805.xml><?xml version="1.0" encoding="utf-8"?>
<p:tagLst xmlns:a="http://schemas.openxmlformats.org/drawingml/2006/main" xmlns:r="http://schemas.openxmlformats.org/officeDocument/2006/relationships" xmlns:p="http://schemas.openxmlformats.org/presentationml/2006/main">
  <p:tag name="DVSHAPEID" val="DCveH3IWdaTgHR6ilQ22Rx"/>
</p:tagLst>
</file>

<file path=ppt/tags/tag80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07.xml><?xml version="1.0" encoding="utf-8"?>
<p:tagLst xmlns:a="http://schemas.openxmlformats.org/drawingml/2006/main" xmlns:r="http://schemas.openxmlformats.org/officeDocument/2006/relationships" xmlns:p="http://schemas.openxmlformats.org/presentationml/2006/main">
  <p:tag name="DVSECTIONID" val="ipl3JVXApVQlhrwbg3w41y"/>
</p:tagLst>
</file>

<file path=ppt/tags/tag808.xml><?xml version="1.0" encoding="utf-8"?>
<p:tagLst xmlns:a="http://schemas.openxmlformats.org/drawingml/2006/main" xmlns:r="http://schemas.openxmlformats.org/officeDocument/2006/relationships" xmlns:p="http://schemas.openxmlformats.org/presentationml/2006/main">
  <p:tag name="DVSHAPEID" val="Esj7eSN0aSjtT4OE9FgAL5"/>
</p:tagLst>
</file>

<file path=ppt/tags/tag809.xml><?xml version="1.0" encoding="utf-8"?>
<p:tagLst xmlns:a="http://schemas.openxmlformats.org/drawingml/2006/main" xmlns:r="http://schemas.openxmlformats.org/officeDocument/2006/relationships" xmlns:p="http://schemas.openxmlformats.org/presentationml/2006/main">
  <p:tag name="DVSHAPEID" val="wFT1iXGfebN3srueLlIeDk"/>
</p:tagLst>
</file>

<file path=ppt/tags/tag81.xml><?xml version="1.0" encoding="utf-8"?>
<p:tagLst xmlns:a="http://schemas.openxmlformats.org/drawingml/2006/main" xmlns:r="http://schemas.openxmlformats.org/officeDocument/2006/relationships" xmlns:p="http://schemas.openxmlformats.org/presentationml/2006/main">
  <p:tag name="DVSHAPEID" val="kxo7x4dXMe3LGepWhQTEjx"/>
</p:tagLst>
</file>

<file path=ppt/tags/tag81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11.xml><?xml version="1.0" encoding="utf-8"?>
<p:tagLst xmlns:a="http://schemas.openxmlformats.org/drawingml/2006/main" xmlns:r="http://schemas.openxmlformats.org/officeDocument/2006/relationships" xmlns:p="http://schemas.openxmlformats.org/presentationml/2006/main">
  <p:tag name="DVSECTIONID" val="YGIKazw8hMw1bPk6GFVK9h"/>
</p:tagLst>
</file>

<file path=ppt/tags/tag812.xml><?xml version="1.0" encoding="utf-8"?>
<p:tagLst xmlns:a="http://schemas.openxmlformats.org/drawingml/2006/main" xmlns:r="http://schemas.openxmlformats.org/officeDocument/2006/relationships" xmlns:p="http://schemas.openxmlformats.org/presentationml/2006/main">
  <p:tag name="DVSHAPEID" val="6K9yzXbQG96UKHSkVl9YDI"/>
</p:tagLst>
</file>

<file path=ppt/tags/tag813.xml><?xml version="1.0" encoding="utf-8"?>
<p:tagLst xmlns:a="http://schemas.openxmlformats.org/drawingml/2006/main" xmlns:r="http://schemas.openxmlformats.org/officeDocument/2006/relationships" xmlns:p="http://schemas.openxmlformats.org/presentationml/2006/main">
  <p:tag name="DVSHAPEID" val="ut67xGp7ENBDNKGrZNH32x"/>
</p:tagLst>
</file>

<file path=ppt/tags/tag81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2.xml><?xml version="1.0" encoding="utf-8"?>
<p:tagLst xmlns:a="http://schemas.openxmlformats.org/drawingml/2006/main" xmlns:r="http://schemas.openxmlformats.org/officeDocument/2006/relationships" xmlns:p="http://schemas.openxmlformats.org/presentationml/2006/main">
  <p:tag name="DVSHAPEID" val="WDOs59JDnCR1UYzfiUqJCb"/>
</p:tagLst>
</file>

<file path=ppt/tags/tag83.xml><?xml version="1.0" encoding="utf-8"?>
<p:tagLst xmlns:a="http://schemas.openxmlformats.org/drawingml/2006/main" xmlns:r="http://schemas.openxmlformats.org/officeDocument/2006/relationships" xmlns:p="http://schemas.openxmlformats.org/presentationml/2006/main">
  <p:tag name="DVSHAPEID" val="r2swoxdWmxuMBKi5Y4d9Qq"/>
</p:tagLst>
</file>

<file path=ppt/tags/tag84.xml><?xml version="1.0" encoding="utf-8"?>
<p:tagLst xmlns:a="http://schemas.openxmlformats.org/drawingml/2006/main" xmlns:r="http://schemas.openxmlformats.org/officeDocument/2006/relationships" xmlns:p="http://schemas.openxmlformats.org/presentationml/2006/main">
  <p:tag name="DVSHAPEID" val="UFjrm2xYdAVKcLZyKbpqgk"/>
</p:tagLst>
</file>

<file path=ppt/tags/tag85.xml><?xml version="1.0" encoding="utf-8"?>
<p:tagLst xmlns:a="http://schemas.openxmlformats.org/drawingml/2006/main" xmlns:r="http://schemas.openxmlformats.org/officeDocument/2006/relationships" xmlns:p="http://schemas.openxmlformats.org/presentationml/2006/main">
  <p:tag name="DVSHAPEID" val="w8nPWdVmvtl08NcXbbpnjU"/>
</p:tagLst>
</file>

<file path=ppt/tags/tag86.xml><?xml version="1.0" encoding="utf-8"?>
<p:tagLst xmlns:a="http://schemas.openxmlformats.org/drawingml/2006/main" xmlns:r="http://schemas.openxmlformats.org/officeDocument/2006/relationships" xmlns:p="http://schemas.openxmlformats.org/presentationml/2006/main">
  <p:tag name="DVSHAPEID" val="RQxw5pk2JpaA8b3x5j2R4r"/>
</p:tagLst>
</file>

<file path=ppt/tags/tag87.xml><?xml version="1.0" encoding="utf-8"?>
<p:tagLst xmlns:a="http://schemas.openxmlformats.org/drawingml/2006/main" xmlns:r="http://schemas.openxmlformats.org/officeDocument/2006/relationships" xmlns:p="http://schemas.openxmlformats.org/presentationml/2006/main">
  <p:tag name="DVSHAPEID" val="pcDbmN0e1T0Chwiq7v2tJV"/>
</p:tagLst>
</file>

<file path=ppt/tags/tag88.xml><?xml version="1.0" encoding="utf-8"?>
<p:tagLst xmlns:a="http://schemas.openxmlformats.org/drawingml/2006/main" xmlns:r="http://schemas.openxmlformats.org/officeDocument/2006/relationships" xmlns:p="http://schemas.openxmlformats.org/presentationml/2006/main">
  <p:tag name="DVSHAPEID" val="PxF1TD56ksPprkSU3w1voh"/>
</p:tagLst>
</file>

<file path=ppt/tags/tag89.xml><?xml version="1.0" encoding="utf-8"?>
<p:tagLst xmlns:a="http://schemas.openxmlformats.org/drawingml/2006/main" xmlns:r="http://schemas.openxmlformats.org/officeDocument/2006/relationships" xmlns:p="http://schemas.openxmlformats.org/presentationml/2006/main">
  <p:tag name="DVSHAPEID" val="zwTxeFbxPBItm6vkUm8Uyx"/>
</p:tagLst>
</file>

<file path=ppt/tags/tag9.xml><?xml version="1.0" encoding="utf-8"?>
<p:tagLst xmlns:a="http://schemas.openxmlformats.org/drawingml/2006/main" xmlns:r="http://schemas.openxmlformats.org/officeDocument/2006/relationships" xmlns:p="http://schemas.openxmlformats.org/presentationml/2006/main">
  <p:tag name="DVSHAPEID" val="XDEGiIFA9FGyTUCy2GZFIC"/>
</p:tagLst>
</file>

<file path=ppt/tags/tag90.xml><?xml version="1.0" encoding="utf-8"?>
<p:tagLst xmlns:a="http://schemas.openxmlformats.org/drawingml/2006/main" xmlns:r="http://schemas.openxmlformats.org/officeDocument/2006/relationships" xmlns:p="http://schemas.openxmlformats.org/presentationml/2006/main">
  <p:tag name="DVSHAPEID" val="MR4XxdsvrewyY97loqUNDe"/>
</p:tagLst>
</file>

<file path=ppt/tags/tag91.xml><?xml version="1.0" encoding="utf-8"?>
<p:tagLst xmlns:a="http://schemas.openxmlformats.org/drawingml/2006/main" xmlns:r="http://schemas.openxmlformats.org/officeDocument/2006/relationships" xmlns:p="http://schemas.openxmlformats.org/presentationml/2006/main">
  <p:tag name="DVSHAPEID" val="HXXMoICEmtI1J1sh8Y4j9t"/>
</p:tagLst>
</file>

<file path=ppt/tags/tag92.xml><?xml version="1.0" encoding="utf-8"?>
<p:tagLst xmlns:a="http://schemas.openxmlformats.org/drawingml/2006/main" xmlns:r="http://schemas.openxmlformats.org/officeDocument/2006/relationships" xmlns:p="http://schemas.openxmlformats.org/presentationml/2006/main">
  <p:tag name="DVSHAPEID" val="XO8mcyXI0LUya6ZKOJTMR2"/>
</p:tagLst>
</file>

<file path=ppt/tags/tag93.xml><?xml version="1.0" encoding="utf-8"?>
<p:tagLst xmlns:a="http://schemas.openxmlformats.org/drawingml/2006/main" xmlns:r="http://schemas.openxmlformats.org/officeDocument/2006/relationships" xmlns:p="http://schemas.openxmlformats.org/presentationml/2006/main">
  <p:tag name="DVSHAPEID" val="QWp6T7iWIj4d09E1v4HEtX"/>
</p:tagLst>
</file>

<file path=ppt/tags/tag94.xml><?xml version="1.0" encoding="utf-8"?>
<p:tagLst xmlns:a="http://schemas.openxmlformats.org/drawingml/2006/main" xmlns:r="http://schemas.openxmlformats.org/officeDocument/2006/relationships" xmlns:p="http://schemas.openxmlformats.org/presentationml/2006/main">
  <p:tag name="DVSHAPEID" val="7bRlhn9lqnCVXbW6FQq32A"/>
</p:tagLst>
</file>

<file path=ppt/tags/tag95.xml><?xml version="1.0" encoding="utf-8"?>
<p:tagLst xmlns:a="http://schemas.openxmlformats.org/drawingml/2006/main" xmlns:r="http://schemas.openxmlformats.org/officeDocument/2006/relationships" xmlns:p="http://schemas.openxmlformats.org/presentationml/2006/main">
  <p:tag name="DVSHAPEID" val="uW6Q6MdP5dyTOeexQUMnSG"/>
</p:tagLst>
</file>

<file path=ppt/tags/tag96.xml><?xml version="1.0" encoding="utf-8"?>
<p:tagLst xmlns:a="http://schemas.openxmlformats.org/drawingml/2006/main" xmlns:r="http://schemas.openxmlformats.org/officeDocument/2006/relationships" xmlns:p="http://schemas.openxmlformats.org/presentationml/2006/main">
  <p:tag name="DVSHAPEID" val="B5bs4ppQepUwHUfqhn7Bip"/>
</p:tagLst>
</file>

<file path=ppt/tags/tag97.xml><?xml version="1.0" encoding="utf-8"?>
<p:tagLst xmlns:a="http://schemas.openxmlformats.org/drawingml/2006/main" xmlns:r="http://schemas.openxmlformats.org/officeDocument/2006/relationships" xmlns:p="http://schemas.openxmlformats.org/presentationml/2006/main">
  <p:tag name="DVSHAPEID" val="m4nIR7ZvhFHNl1EDHOqeY9"/>
</p:tagLst>
</file>

<file path=ppt/tags/tag98.xml><?xml version="1.0" encoding="utf-8"?>
<p:tagLst xmlns:a="http://schemas.openxmlformats.org/drawingml/2006/main" xmlns:r="http://schemas.openxmlformats.org/officeDocument/2006/relationships" xmlns:p="http://schemas.openxmlformats.org/presentationml/2006/main">
  <p:tag name="DVSHAPEID" val="YixjhpDpfhobI65mxhRI8f"/>
</p:tagLst>
</file>

<file path=ppt/tags/tag99.xml><?xml version="1.0" encoding="utf-8"?>
<p:tagLst xmlns:a="http://schemas.openxmlformats.org/drawingml/2006/main" xmlns:r="http://schemas.openxmlformats.org/officeDocument/2006/relationships" xmlns:p="http://schemas.openxmlformats.org/presentationml/2006/main">
  <p:tag name="DVSHAPEID" val="OTzeMDFib3qd65ayPARRpq"/>
</p:tagLst>
</file>

<file path=ppt/theme/theme1.xml><?xml version="1.0" encoding="utf-8"?>
<a:theme xmlns:a="http://schemas.openxmlformats.org/drawingml/2006/main" name="Høyskolen Kristiania Rød">
  <a:themeElements>
    <a:clrScheme name="Kristiania 2016">
      <a:dk1>
        <a:srgbClr val="000000"/>
      </a:dk1>
      <a:lt1>
        <a:srgbClr val="FFFFFF"/>
      </a:lt1>
      <a:dk2>
        <a:srgbClr val="487B78"/>
      </a:dk2>
      <a:lt2>
        <a:srgbClr val="DEF1EF"/>
      </a:lt2>
      <a:accent1>
        <a:srgbClr val="CC2F3A"/>
      </a:accent1>
      <a:accent2>
        <a:srgbClr val="902F5B"/>
      </a:accent2>
      <a:accent3>
        <a:srgbClr val="4F3178"/>
      </a:accent3>
      <a:accent4>
        <a:srgbClr val="65799A"/>
      </a:accent4>
      <a:accent5>
        <a:srgbClr val="65A4A1"/>
      </a:accent5>
      <a:accent6>
        <a:srgbClr val="A0DAD4"/>
      </a:accent6>
      <a:hlink>
        <a:srgbClr val="38455D"/>
      </a:hlink>
      <a:folHlink>
        <a:srgbClr val="6579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mal_3" id="{4DBD136A-84AC-A640-A072-954D947B8ECA}" vid="{EAC1B7C0-2294-6C4A-BF3B-2268DAA77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48.png"/></Relationships>
</file>

<file path=ppt/webextensions/webextension1.xml><?xml version="1.0" encoding="utf-8"?>
<we:webextension xmlns:we="http://schemas.microsoft.com/office/webextensions/webextension/2010/11" id="{5FB11C98-DAC4-8A46-A5B4-4A694DAEF947}">
  <we:reference id="wa104379261" version="3.0.2.3" store="en-GB" storeType="OMEX"/>
  <we:alternateReferences>
    <we:reference id="wa104379261" version="3.0.2.3" store="wa104379261" storeType="OMEX"/>
  </we:alternateReferences>
  <we:properties>
    <we:property name="mentimeter-slide" value="{&quot;seriesId&quot;:&quot;6fc60016b2eac71ff66bf30e4830a835&quot;,&quot;questionId&quot;:&quot;738099ac626c&quot;,&quot;link&quot;:&quot;https://www.mentimeter.com/s/6fc60016b2eac71ff66bf30e4830a835/738099ac626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3A60051-B994-5143-840F-325EBC25D93D}">
  <we:reference id="wa104379261" version="3.0.2.3" store="en-GB" storeType="OMEX"/>
  <we:alternateReferences>
    <we:reference id="wa104379261" version="3.0.2.3" store="wa104379261" storeType="OMEX"/>
  </we:alternateReferences>
  <we:properties>
    <we:property name="mentimeter-slide" value="{&quot;seriesId&quot;:&quot;6fc60016b2eac71ff66bf30e4830a835&quot;,&quot;questionId&quot;:&quot;230493f8e6a0&quot;,&quot;link&quot;:&quot;https://www.mentimeter.com/s/6fc60016b2eac71ff66bf30e4830a835/230493f8e6a0/&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B72C257-C8B9-BE46-96F4-EB4178323B93}">
  <we:reference id="wa104379261" version="3.0.2.3" store="en-GB" storeType="OMEX"/>
  <we:alternateReferences>
    <we:reference id="wa104379261" version="3.0.2.3" store="wa104379261" storeType="OMEX"/>
  </we:alternateReferences>
  <we:properties>
    <we:property name="mentimeter-slide" value="{&quot;seriesId&quot;:&quot;6fc60016b2eac71ff66bf30e4830a835&quot;,&quot;questionId&quot;:&quot;445584382855&quot;,&quot;link&quot;:&quot;https://www.mentimeter.com/s/6fc60016b2eac71ff66bf30e4830a835/445584382855/&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A5D1F60-55EF-6D43-98A4-8EABEE1C74A1}">
  <we:reference id="wa104379261" version="3.0.2.3" store="en-GB" storeType="OMEX"/>
  <we:alternateReferences>
    <we:reference id="wa104379261" version="3.0.2.3" store="wa104379261" storeType="OMEX"/>
  </we:alternateReferences>
  <we:properties>
    <we:property name="mentimeter-slide" value="{&quot;seriesId&quot;:&quot;6fc60016b2eac71ff66bf30e4830a835&quot;,&quot;questionId&quot;:&quot;fe7b87e61f2d&quot;,&quot;link&quot;:&quot;https://www.mentimeter.com/s/6fc60016b2eac71ff66bf30e4830a835/fe7b87e61f2d/&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PP_mal_3</Template>
  <TotalTime>20889</TotalTime>
  <Words>5519</Words>
  <Application>Microsoft Office PowerPoint</Application>
  <PresentationFormat>Widescreen</PresentationFormat>
  <Paragraphs>960</Paragraphs>
  <Slides>87</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98" baseType="lpstr">
      <vt:lpstr>Agency FB</vt:lpstr>
      <vt:lpstr>Arial</vt:lpstr>
      <vt:lpstr>Berlin Sans FB Demi</vt:lpstr>
      <vt:lpstr>Calibri</vt:lpstr>
      <vt:lpstr>Courier New</vt:lpstr>
      <vt:lpstr>MentiText</vt:lpstr>
      <vt:lpstr>Times New Roman</vt:lpstr>
      <vt:lpstr>ZapfDingbats</vt:lpstr>
      <vt:lpstr>Høyskolen Kristiania Rød</vt:lpstr>
      <vt:lpstr>Clip</vt:lpstr>
      <vt:lpstr>Document</vt:lpstr>
      <vt:lpstr>PowerPoint Presentation</vt:lpstr>
      <vt:lpstr>Digital Technology</vt:lpstr>
      <vt:lpstr>PowerPoint Presentation</vt:lpstr>
      <vt:lpstr>Analogy of Networking</vt:lpstr>
      <vt:lpstr>PowerPoint Presentation</vt:lpstr>
      <vt:lpstr>Expectations:</vt:lpstr>
      <vt:lpstr>Link layer / Data link layer / Data line layer</vt:lpstr>
      <vt:lpstr>Link layer: Introduction</vt:lpstr>
      <vt:lpstr>Link layer services</vt:lpstr>
      <vt:lpstr>Network Interface Cards (NIC) communication</vt:lpstr>
      <vt:lpstr>PowerPoint Presentation</vt:lpstr>
      <vt:lpstr>Medium Access Control</vt:lpstr>
      <vt:lpstr>Links and protocols for multiple access</vt:lpstr>
      <vt:lpstr>MAC protocols: taxonomy</vt:lpstr>
      <vt:lpstr>Local Area Network</vt:lpstr>
      <vt:lpstr>LAN technologies</vt:lpstr>
      <vt:lpstr>LAN addresses (= MAC addresses)</vt:lpstr>
      <vt:lpstr>MAC addresses</vt:lpstr>
      <vt:lpstr>ARP: Address Resolution Protocol</vt:lpstr>
      <vt:lpstr>PowerPoint Presentation</vt:lpstr>
      <vt:lpstr>Ethernet</vt:lpstr>
      <vt:lpstr>Ethernet</vt:lpstr>
      <vt:lpstr>Star topology</vt:lpstr>
      <vt:lpstr>10BaseT and 100BaseT</vt:lpstr>
      <vt:lpstr>Hub</vt:lpstr>
      <vt:lpstr>Switch</vt:lpstr>
      <vt:lpstr>Coupling with hubs</vt:lpstr>
      <vt:lpstr>Switch: traffic isolation</vt:lpstr>
      <vt:lpstr>IEEE 802.11</vt:lpstr>
      <vt:lpstr>Channels: 1-13, IEEE 802.11 b/g/n Standard</vt:lpstr>
      <vt:lpstr>Signal propagation</vt:lpstr>
      <vt:lpstr>Ad Hoc Network</vt:lpstr>
      <vt:lpstr>Network with AP</vt:lpstr>
      <vt:lpstr>PowerPoint Presentation</vt:lpstr>
      <vt:lpstr>END</vt:lpstr>
      <vt:lpstr>What should we know?</vt:lpstr>
      <vt:lpstr>What should we know?</vt:lpstr>
      <vt:lpstr>About the exam (same we went through earlier)</vt:lpstr>
      <vt:lpstr>About the exam</vt:lpstr>
      <vt:lpstr>About the exam</vt:lpstr>
      <vt:lpstr>About the exam</vt:lpstr>
      <vt:lpstr>Today's rehearsal</vt:lpstr>
      <vt:lpstr>Examples of practical tasks</vt:lpstr>
      <vt:lpstr>For optional self-study</vt:lpstr>
      <vt:lpstr>Error detection</vt:lpstr>
      <vt:lpstr>Parity check</vt:lpstr>
      <vt:lpstr>Internet checksum (repetition)</vt:lpstr>
      <vt:lpstr>Cyclic redundancy check (CRC)</vt:lpstr>
      <vt:lpstr>CRC example</vt:lpstr>
      <vt:lpstr>CRC-32</vt:lpstr>
      <vt:lpstr>Link layer: context</vt:lpstr>
      <vt:lpstr>“In turn” MAC protocols</vt:lpstr>
      <vt:lpstr>Ethernet frame structure</vt:lpstr>
      <vt:lpstr>Ethernet frame structure (continued)</vt:lpstr>
      <vt:lpstr>Ethernet CSMA/CD the algorithm</vt:lpstr>
      <vt:lpstr>MAC addresses</vt:lpstr>
      <vt:lpstr>Random access protocols</vt:lpstr>
      <vt:lpstr>ARP (Address Resolution Protocol)</vt:lpstr>
      <vt:lpstr>arp</vt:lpstr>
      <vt:lpstr>Unreliable, unconnected service</vt:lpstr>
      <vt:lpstr>Ethernet uses CSMA / CD</vt:lpstr>
      <vt:lpstr>Ethernet CSMA / CD (continued)</vt:lpstr>
      <vt:lpstr>Ethernet technologies: 10Base2</vt:lpstr>
      <vt:lpstr>Manchester coding</vt:lpstr>
      <vt:lpstr>Gigabit Ethernet (1000Base-T)</vt:lpstr>
      <vt:lpstr>Switch</vt:lpstr>
      <vt:lpstr>Forwarding</vt:lpstr>
      <vt:lpstr>Self-learning</vt:lpstr>
      <vt:lpstr>Switches: dedicated access</vt:lpstr>
      <vt:lpstr>Network for an institution</vt:lpstr>
      <vt:lpstr>Switches vs. routers</vt:lpstr>
      <vt:lpstr>Comparison - summary</vt:lpstr>
      <vt:lpstr>VLAN: motivation</vt:lpstr>
      <vt:lpstr>Virtual LAN</vt:lpstr>
      <vt:lpstr>PowerPoint Presentation</vt:lpstr>
      <vt:lpstr>IEEE 802.11 Wireless LAN (Wi-Fi)</vt:lpstr>
      <vt:lpstr>Example: radio radiation / intensity</vt:lpstr>
      <vt:lpstr>IEEE 802.11 MAC Protocol: CSMA/CA</vt:lpstr>
      <vt:lpstr>RTS-CTS exchange</vt:lpstr>
      <vt:lpstr>Different CAs</vt:lpstr>
      <vt:lpstr>802.11 frame: addressing</vt:lpstr>
      <vt:lpstr>PowerPoint Presentation</vt:lpstr>
      <vt:lpstr>PowerPoint Presentation</vt:lpstr>
      <vt:lpstr>Wireless LAN: Problem -&gt; CA.</vt:lpstr>
      <vt:lpstr>Collision Avoidance </vt:lpstr>
      <vt:lpstr>802.11 Security &amp; WiFi</vt:lpstr>
      <vt:lpstr>How to secure your own wireless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Brita Andrea Jerijærvi</dc:creator>
  <cp:lastModifiedBy>Peyman Teymoori</cp:lastModifiedBy>
  <cp:revision>243</cp:revision>
  <dcterms:created xsi:type="dcterms:W3CDTF">2018-01-16T11:40:08Z</dcterms:created>
  <dcterms:modified xsi:type="dcterms:W3CDTF">2022-10-18T07:22:29Z</dcterms:modified>
</cp:coreProperties>
</file>